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8" r:id="rId6"/>
    <p:sldId id="264" r:id="rId7"/>
    <p:sldId id="260" r:id="rId8"/>
    <p:sldId id="265" r:id="rId9"/>
    <p:sldId id="266" r:id="rId10"/>
    <p:sldId id="269" r:id="rId11"/>
    <p:sldId id="267" r:id="rId12"/>
    <p:sldId id="268" r:id="rId13"/>
  </p:sldIdLst>
  <p:sldSz cx="12192000" cy="6858000"/>
  <p:notesSz cx="6858000" cy="91440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8SgHo8EQSCQM+4tqZlLkZQ==" hashData="BxczDozdIsIILIulr3ie0fJj6DCQaIkRDcvZV/joonGb0Eoyd+9H6f1xjzEf45clZIrtRcdU5mdPC7iEhw/roA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otr Deska" initials="PD" lastIdx="1" clrIdx="0">
    <p:extLst>
      <p:ext uri="{19B8F6BF-5375-455C-9EA6-DF929625EA0E}">
        <p15:presenceInfo xmlns:p15="http://schemas.microsoft.com/office/powerpoint/2012/main" userId="Piotr Des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7033" autoAdjust="0"/>
  </p:normalViewPr>
  <p:slideViewPr>
    <p:cSldViewPr snapToGrid="0">
      <p:cViewPr varScale="1">
        <p:scale>
          <a:sx n="129" d="100"/>
          <a:sy n="129" d="100"/>
        </p:scale>
        <p:origin x="3684" y="132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09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otr Deska" userId="e9d194b9-9bf9-4ae5-8eae-917cac778170" providerId="ADAL" clId="{9398ABA2-FB4A-43B9-956F-A9AB963997CC}"/>
    <pc:docChg chg="undo custSel modSld">
      <pc:chgData name="Piotr Deska" userId="e9d194b9-9bf9-4ae5-8eae-917cac778170" providerId="ADAL" clId="{9398ABA2-FB4A-43B9-956F-A9AB963997CC}" dt="2023-01-08T13:06:14.016" v="1769" actId="20577"/>
      <pc:docMkLst>
        <pc:docMk/>
      </pc:docMkLst>
      <pc:sldChg chg="modSp mod">
        <pc:chgData name="Piotr Deska" userId="e9d194b9-9bf9-4ae5-8eae-917cac778170" providerId="ADAL" clId="{9398ABA2-FB4A-43B9-956F-A9AB963997CC}" dt="2023-01-08T12:14:41.689" v="18" actId="20577"/>
        <pc:sldMkLst>
          <pc:docMk/>
          <pc:sldMk cId="193000927" sldId="256"/>
        </pc:sldMkLst>
        <pc:spChg chg="mod">
          <ac:chgData name="Piotr Deska" userId="e9d194b9-9bf9-4ae5-8eae-917cac778170" providerId="ADAL" clId="{9398ABA2-FB4A-43B9-956F-A9AB963997CC}" dt="2023-01-08T12:14:41.689" v="18" actId="20577"/>
          <ac:spMkLst>
            <pc:docMk/>
            <pc:sldMk cId="193000927" sldId="256"/>
            <ac:spMk id="2" creationId="{3D30D32A-359B-41BB-9746-2CF3A21EEFFC}"/>
          </ac:spMkLst>
        </pc:spChg>
      </pc:sldChg>
      <pc:sldChg chg="modSp mod">
        <pc:chgData name="Piotr Deska" userId="e9d194b9-9bf9-4ae5-8eae-917cac778170" providerId="ADAL" clId="{9398ABA2-FB4A-43B9-956F-A9AB963997CC}" dt="2023-01-08T13:06:14.016" v="1769" actId="20577"/>
        <pc:sldMkLst>
          <pc:docMk/>
          <pc:sldMk cId="4026259808" sldId="257"/>
        </pc:sldMkLst>
        <pc:spChg chg="mod">
          <ac:chgData name="Piotr Deska" userId="e9d194b9-9bf9-4ae5-8eae-917cac778170" providerId="ADAL" clId="{9398ABA2-FB4A-43B9-956F-A9AB963997CC}" dt="2023-01-08T12:59:57.654" v="1427" actId="20577"/>
          <ac:spMkLst>
            <pc:docMk/>
            <pc:sldMk cId="4026259808" sldId="257"/>
            <ac:spMk id="6" creationId="{E6EE8AD2-F5CB-42F8-8EFD-8F555DA97676}"/>
          </ac:spMkLst>
        </pc:spChg>
        <pc:spChg chg="mod">
          <ac:chgData name="Piotr Deska" userId="e9d194b9-9bf9-4ae5-8eae-917cac778170" providerId="ADAL" clId="{9398ABA2-FB4A-43B9-956F-A9AB963997CC}" dt="2023-01-08T12:35:30.097" v="976" actId="20577"/>
          <ac:spMkLst>
            <pc:docMk/>
            <pc:sldMk cId="4026259808" sldId="257"/>
            <ac:spMk id="7" creationId="{F5A64885-D77C-45C4-BCFC-340ADAD0BB2F}"/>
          </ac:spMkLst>
        </pc:spChg>
        <pc:spChg chg="mod">
          <ac:chgData name="Piotr Deska" userId="e9d194b9-9bf9-4ae5-8eae-917cac778170" providerId="ADAL" clId="{9398ABA2-FB4A-43B9-956F-A9AB963997CC}" dt="2023-01-08T13:01:32.833" v="1457" actId="20577"/>
          <ac:spMkLst>
            <pc:docMk/>
            <pc:sldMk cId="4026259808" sldId="257"/>
            <ac:spMk id="10" creationId="{A0CC633F-66BB-4AE6-B1F5-1986C307A426}"/>
          </ac:spMkLst>
        </pc:spChg>
        <pc:spChg chg="mod">
          <ac:chgData name="Piotr Deska" userId="e9d194b9-9bf9-4ae5-8eae-917cac778170" providerId="ADAL" clId="{9398ABA2-FB4A-43B9-956F-A9AB963997CC}" dt="2023-01-08T13:06:14.016" v="1769" actId="20577"/>
          <ac:spMkLst>
            <pc:docMk/>
            <pc:sldMk cId="4026259808" sldId="257"/>
            <ac:spMk id="13" creationId="{88218B68-8AB6-457C-AC8B-0CA87C91CBC1}"/>
          </ac:spMkLst>
        </pc:spChg>
      </pc:sldChg>
      <pc:sldChg chg="addSp delSp modSp mod addAnim delAnim modAnim">
        <pc:chgData name="Piotr Deska" userId="e9d194b9-9bf9-4ae5-8eae-917cac778170" providerId="ADAL" clId="{9398ABA2-FB4A-43B9-956F-A9AB963997CC}" dt="2023-01-08T12:59:47.390" v="1419" actId="478"/>
        <pc:sldMkLst>
          <pc:docMk/>
          <pc:sldMk cId="170795766" sldId="258"/>
        </pc:sldMkLst>
        <pc:spChg chg="add del mod">
          <ac:chgData name="Piotr Deska" userId="e9d194b9-9bf9-4ae5-8eae-917cac778170" providerId="ADAL" clId="{9398ABA2-FB4A-43B9-956F-A9AB963997CC}" dt="2023-01-08T12:59:47.390" v="1419" actId="478"/>
          <ac:spMkLst>
            <pc:docMk/>
            <pc:sldMk cId="170795766" sldId="258"/>
            <ac:spMk id="2" creationId="{489BA28F-972E-B08B-3839-3229E9EB69BC}"/>
          </ac:spMkLst>
        </pc:spChg>
        <pc:spChg chg="del">
          <ac:chgData name="Piotr Deska" userId="e9d194b9-9bf9-4ae5-8eae-917cac778170" providerId="ADAL" clId="{9398ABA2-FB4A-43B9-956F-A9AB963997CC}" dt="2023-01-08T12:27:47.693" v="365" actId="478"/>
          <ac:spMkLst>
            <pc:docMk/>
            <pc:sldMk cId="170795766" sldId="258"/>
            <ac:spMk id="5" creationId="{78987F94-DFF2-4AB4-82FB-96A27FBEBDEE}"/>
          </ac:spMkLst>
        </pc:spChg>
        <pc:spChg chg="mod">
          <ac:chgData name="Piotr Deska" userId="e9d194b9-9bf9-4ae5-8eae-917cac778170" providerId="ADAL" clId="{9398ABA2-FB4A-43B9-956F-A9AB963997CC}" dt="2023-01-08T12:28:03.490" v="370" actId="1076"/>
          <ac:spMkLst>
            <pc:docMk/>
            <pc:sldMk cId="170795766" sldId="258"/>
            <ac:spMk id="6" creationId="{EBA67BFC-00E7-4F96-B9A1-A3C193FD9BDD}"/>
          </ac:spMkLst>
        </pc:spChg>
        <pc:spChg chg="del">
          <ac:chgData name="Piotr Deska" userId="e9d194b9-9bf9-4ae5-8eae-917cac778170" providerId="ADAL" clId="{9398ABA2-FB4A-43B9-956F-A9AB963997CC}" dt="2023-01-08T12:25:39.361" v="156" actId="478"/>
          <ac:spMkLst>
            <pc:docMk/>
            <pc:sldMk cId="170795766" sldId="258"/>
            <ac:spMk id="7" creationId="{08DDB541-45FC-405E-B3AA-687E10C1FA7C}"/>
          </ac:spMkLst>
        </pc:spChg>
        <pc:spChg chg="mod">
          <ac:chgData name="Piotr Deska" userId="e9d194b9-9bf9-4ae5-8eae-917cac778170" providerId="ADAL" clId="{9398ABA2-FB4A-43B9-956F-A9AB963997CC}" dt="2023-01-08T12:29:43.586" v="568" actId="27636"/>
          <ac:spMkLst>
            <pc:docMk/>
            <pc:sldMk cId="170795766" sldId="258"/>
            <ac:spMk id="8" creationId="{1B3BC837-903E-471B-B6FA-F3B6341B90C1}"/>
          </ac:spMkLst>
        </pc:spChg>
        <pc:spChg chg="del mod">
          <ac:chgData name="Piotr Deska" userId="e9d194b9-9bf9-4ae5-8eae-917cac778170" providerId="ADAL" clId="{9398ABA2-FB4A-43B9-956F-A9AB963997CC}" dt="2023-01-08T12:58:58.994" v="1399" actId="478"/>
          <ac:spMkLst>
            <pc:docMk/>
            <pc:sldMk cId="170795766" sldId="258"/>
            <ac:spMk id="9" creationId="{E31ADE72-216B-4BB2-B218-2E5F9D178E1B}"/>
          </ac:spMkLst>
        </pc:spChg>
        <pc:spChg chg="del mod">
          <ac:chgData name="Piotr Deska" userId="e9d194b9-9bf9-4ae5-8eae-917cac778170" providerId="ADAL" clId="{9398ABA2-FB4A-43B9-956F-A9AB963997CC}" dt="2023-01-08T12:57:44.514" v="1344" actId="21"/>
          <ac:spMkLst>
            <pc:docMk/>
            <pc:sldMk cId="170795766" sldId="258"/>
            <ac:spMk id="10" creationId="{8F18A357-BB87-4621-9C2B-9736CB4FC6F9}"/>
          </ac:spMkLst>
        </pc:spChg>
        <pc:spChg chg="del mod">
          <ac:chgData name="Piotr Deska" userId="e9d194b9-9bf9-4ae5-8eae-917cac778170" providerId="ADAL" clId="{9398ABA2-FB4A-43B9-956F-A9AB963997CC}" dt="2023-01-08T12:59:00.728" v="1400" actId="478"/>
          <ac:spMkLst>
            <pc:docMk/>
            <pc:sldMk cId="170795766" sldId="258"/>
            <ac:spMk id="11" creationId="{30DC2C77-0545-4B89-BDDE-9B647A5A396F}"/>
          </ac:spMkLst>
        </pc:spChg>
        <pc:spChg chg="mod">
          <ac:chgData name="Piotr Deska" userId="e9d194b9-9bf9-4ae5-8eae-917cac778170" providerId="ADAL" clId="{9398ABA2-FB4A-43B9-956F-A9AB963997CC}" dt="2023-01-08T12:28:08.910" v="371" actId="113"/>
          <ac:spMkLst>
            <pc:docMk/>
            <pc:sldMk cId="170795766" sldId="258"/>
            <ac:spMk id="14" creationId="{DE6F7AA2-88C8-47B1-947B-08BA85BD3B2B}"/>
          </ac:spMkLst>
        </pc:spChg>
      </pc:sldChg>
      <pc:sldChg chg="addSp delSp modSp mod addAnim delAnim modAnim">
        <pc:chgData name="Piotr Deska" userId="e9d194b9-9bf9-4ae5-8eae-917cac778170" providerId="ADAL" clId="{9398ABA2-FB4A-43B9-956F-A9AB963997CC}" dt="2023-01-08T13:01:21.647" v="1451" actId="20577"/>
        <pc:sldMkLst>
          <pc:docMk/>
          <pc:sldMk cId="4270380794" sldId="259"/>
        </pc:sldMkLst>
        <pc:spChg chg="add del mod">
          <ac:chgData name="Piotr Deska" userId="e9d194b9-9bf9-4ae5-8eae-917cac778170" providerId="ADAL" clId="{9398ABA2-FB4A-43B9-956F-A9AB963997CC}" dt="2023-01-08T12:54:12.314" v="1110" actId="478"/>
          <ac:spMkLst>
            <pc:docMk/>
            <pc:sldMk cId="4270380794" sldId="259"/>
            <ac:spMk id="2" creationId="{FB6A115D-BA1A-DE02-E05A-1108883B91AC}"/>
          </ac:spMkLst>
        </pc:spChg>
        <pc:spChg chg="add mod">
          <ac:chgData name="Piotr Deska" userId="e9d194b9-9bf9-4ae5-8eae-917cac778170" providerId="ADAL" clId="{9398ABA2-FB4A-43B9-956F-A9AB963997CC}" dt="2023-01-08T13:00:36.131" v="1432" actId="1076"/>
          <ac:spMkLst>
            <pc:docMk/>
            <pc:sldMk cId="4270380794" sldId="259"/>
            <ac:spMk id="3" creationId="{EF5F1AB9-1F22-C7D0-8FD2-989C696C10E3}"/>
          </ac:spMkLst>
        </pc:spChg>
        <pc:spChg chg="add mod">
          <ac:chgData name="Piotr Deska" userId="e9d194b9-9bf9-4ae5-8eae-917cac778170" providerId="ADAL" clId="{9398ABA2-FB4A-43B9-956F-A9AB963997CC}" dt="2023-01-08T13:01:02.500" v="1447" actId="1076"/>
          <ac:spMkLst>
            <pc:docMk/>
            <pc:sldMk cId="4270380794" sldId="259"/>
            <ac:spMk id="4" creationId="{7C5B001A-4119-4F17-3A21-990AA0A371DE}"/>
          </ac:spMkLst>
        </pc:spChg>
        <pc:spChg chg="mod">
          <ac:chgData name="Piotr Deska" userId="e9d194b9-9bf9-4ae5-8eae-917cac778170" providerId="ADAL" clId="{9398ABA2-FB4A-43B9-956F-A9AB963997CC}" dt="2023-01-08T13:01:21.647" v="1451" actId="20577"/>
          <ac:spMkLst>
            <pc:docMk/>
            <pc:sldMk cId="4270380794" sldId="259"/>
            <ac:spMk id="5" creationId="{78987F94-DFF2-4AB4-82FB-96A27FBEBDEE}"/>
          </ac:spMkLst>
        </pc:spChg>
        <pc:spChg chg="mod">
          <ac:chgData name="Piotr Deska" userId="e9d194b9-9bf9-4ae5-8eae-917cac778170" providerId="ADAL" clId="{9398ABA2-FB4A-43B9-956F-A9AB963997CC}" dt="2023-01-08T13:01:10.420" v="1449" actId="1076"/>
          <ac:spMkLst>
            <pc:docMk/>
            <pc:sldMk cId="4270380794" sldId="259"/>
            <ac:spMk id="6" creationId="{EBA67BFC-00E7-4F96-B9A1-A3C193FD9BDD}"/>
          </ac:spMkLst>
        </pc:spChg>
        <pc:spChg chg="add del mod">
          <ac:chgData name="Piotr Deska" userId="e9d194b9-9bf9-4ae5-8eae-917cac778170" providerId="ADAL" clId="{9398ABA2-FB4A-43B9-956F-A9AB963997CC}" dt="2023-01-08T12:59:29.239" v="1413" actId="478"/>
          <ac:spMkLst>
            <pc:docMk/>
            <pc:sldMk cId="4270380794" sldId="259"/>
            <ac:spMk id="7" creationId="{90AD3065-1DE2-D29E-41CB-D47DB9CDE3A4}"/>
          </ac:spMkLst>
        </pc:spChg>
        <pc:spChg chg="add mod">
          <ac:chgData name="Piotr Deska" userId="e9d194b9-9bf9-4ae5-8eae-917cac778170" providerId="ADAL" clId="{9398ABA2-FB4A-43B9-956F-A9AB963997CC}" dt="2023-01-08T13:00:46.598" v="1443" actId="1076"/>
          <ac:spMkLst>
            <pc:docMk/>
            <pc:sldMk cId="4270380794" sldId="259"/>
            <ac:spMk id="8" creationId="{A934BF4B-5CEF-A31A-60F6-BAA28E3686AD}"/>
          </ac:spMkLst>
        </pc:spChg>
        <pc:spChg chg="del">
          <ac:chgData name="Piotr Deska" userId="e9d194b9-9bf9-4ae5-8eae-917cac778170" providerId="ADAL" clId="{9398ABA2-FB4A-43B9-956F-A9AB963997CC}" dt="2023-01-08T12:35:58.664" v="1020" actId="478"/>
          <ac:spMkLst>
            <pc:docMk/>
            <pc:sldMk cId="4270380794" sldId="259"/>
            <ac:spMk id="9" creationId="{E31ADE72-216B-4BB2-B218-2E5F9D178E1B}"/>
          </ac:spMkLst>
        </pc:spChg>
        <pc:spChg chg="add del mod">
          <ac:chgData name="Piotr Deska" userId="e9d194b9-9bf9-4ae5-8eae-917cac778170" providerId="ADAL" clId="{9398ABA2-FB4A-43B9-956F-A9AB963997CC}" dt="2023-01-08T12:59:22.459" v="1409"/>
          <ac:spMkLst>
            <pc:docMk/>
            <pc:sldMk cId="4270380794" sldId="259"/>
            <ac:spMk id="10" creationId="{88B28ECE-16C2-CCEF-66F6-55DB0A9C0C87}"/>
          </ac:spMkLst>
        </pc:spChg>
        <pc:spChg chg="add mod">
          <ac:chgData name="Piotr Deska" userId="e9d194b9-9bf9-4ae5-8eae-917cac778170" providerId="ADAL" clId="{9398ABA2-FB4A-43B9-956F-A9AB963997CC}" dt="2023-01-08T13:01:04.656" v="1448" actId="1076"/>
          <ac:spMkLst>
            <pc:docMk/>
            <pc:sldMk cId="4270380794" sldId="259"/>
            <ac:spMk id="11" creationId="{8FB48D89-91FD-B803-EA5F-6542EC6C1690}"/>
          </ac:spMkLst>
        </pc:spChg>
        <pc:spChg chg="mod">
          <ac:chgData name="Piotr Deska" userId="e9d194b9-9bf9-4ae5-8eae-917cac778170" providerId="ADAL" clId="{9398ABA2-FB4A-43B9-956F-A9AB963997CC}" dt="2023-01-08T13:00:40.098" v="1441" actId="20577"/>
          <ac:spMkLst>
            <pc:docMk/>
            <pc:sldMk cId="4270380794" sldId="259"/>
            <ac:spMk id="12" creationId="{BCDB5C53-B9AA-472F-8BDA-9432488242F1}"/>
          </ac:spMkLst>
        </pc:spChg>
        <pc:spChg chg="del">
          <ac:chgData name="Piotr Deska" userId="e9d194b9-9bf9-4ae5-8eae-917cac778170" providerId="ADAL" clId="{9398ABA2-FB4A-43B9-956F-A9AB963997CC}" dt="2023-01-08T12:35:59.228" v="1021" actId="478"/>
          <ac:spMkLst>
            <pc:docMk/>
            <pc:sldMk cId="4270380794" sldId="259"/>
            <ac:spMk id="19" creationId="{D45771BF-D4A0-49BA-B97E-688E7F2D3949}"/>
          </ac:spMkLst>
        </pc:spChg>
        <pc:picChg chg="del mod">
          <ac:chgData name="Piotr Deska" userId="e9d194b9-9bf9-4ae5-8eae-917cac778170" providerId="ADAL" clId="{9398ABA2-FB4A-43B9-956F-A9AB963997CC}" dt="2023-01-08T12:36:02.257" v="1024" actId="478"/>
          <ac:picMkLst>
            <pc:docMk/>
            <pc:sldMk cId="4270380794" sldId="259"/>
            <ac:picMk id="14" creationId="{0E9E3101-1597-412A-8FB0-7017C77336A1}"/>
          </ac:picMkLst>
        </pc:picChg>
        <pc:picChg chg="del">
          <ac:chgData name="Piotr Deska" userId="e9d194b9-9bf9-4ae5-8eae-917cac778170" providerId="ADAL" clId="{9398ABA2-FB4A-43B9-956F-A9AB963997CC}" dt="2023-01-08T12:36:02.744" v="1025" actId="478"/>
          <ac:picMkLst>
            <pc:docMk/>
            <pc:sldMk cId="4270380794" sldId="259"/>
            <ac:picMk id="16" creationId="{85DCD28A-5715-421D-A17A-21F517B02821}"/>
          </ac:picMkLst>
        </pc:picChg>
        <pc:picChg chg="del">
          <ac:chgData name="Piotr Deska" userId="e9d194b9-9bf9-4ae5-8eae-917cac778170" providerId="ADAL" clId="{9398ABA2-FB4A-43B9-956F-A9AB963997CC}" dt="2023-01-08T12:36:01.408" v="1022" actId="478"/>
          <ac:picMkLst>
            <pc:docMk/>
            <pc:sldMk cId="4270380794" sldId="259"/>
            <ac:picMk id="18" creationId="{36C7EBF2-4D48-40AC-BFCA-0C00642D90C6}"/>
          </ac:picMkLst>
        </pc:picChg>
      </pc:sldChg>
      <pc:sldChg chg="addSp delSp modSp mod delAnim modAnim">
        <pc:chgData name="Piotr Deska" userId="e9d194b9-9bf9-4ae5-8eae-917cac778170" providerId="ADAL" clId="{9398ABA2-FB4A-43B9-956F-A9AB963997CC}" dt="2023-01-08T13:04:46.635" v="1759" actId="20577"/>
        <pc:sldMkLst>
          <pc:docMk/>
          <pc:sldMk cId="2750545495" sldId="260"/>
        </pc:sldMkLst>
        <pc:spChg chg="add mod">
          <ac:chgData name="Piotr Deska" userId="e9d194b9-9bf9-4ae5-8eae-917cac778170" providerId="ADAL" clId="{9398ABA2-FB4A-43B9-956F-A9AB963997CC}" dt="2023-01-08T13:04:46.635" v="1759" actId="20577"/>
          <ac:spMkLst>
            <pc:docMk/>
            <pc:sldMk cId="2750545495" sldId="260"/>
            <ac:spMk id="2" creationId="{7C244469-3A53-5BAF-811D-9C49A85F9264}"/>
          </ac:spMkLst>
        </pc:spChg>
        <pc:spChg chg="add mod">
          <ac:chgData name="Piotr Deska" userId="e9d194b9-9bf9-4ae5-8eae-917cac778170" providerId="ADAL" clId="{9398ABA2-FB4A-43B9-956F-A9AB963997CC}" dt="2023-01-08T13:04:37.074" v="1734" actId="20577"/>
          <ac:spMkLst>
            <pc:docMk/>
            <pc:sldMk cId="2750545495" sldId="260"/>
            <ac:spMk id="3" creationId="{89713836-51C4-94CA-12AD-CDC8B9080565}"/>
          </ac:spMkLst>
        </pc:spChg>
        <pc:spChg chg="mod">
          <ac:chgData name="Piotr Deska" userId="e9d194b9-9bf9-4ae5-8eae-917cac778170" providerId="ADAL" clId="{9398ABA2-FB4A-43B9-956F-A9AB963997CC}" dt="2023-01-08T13:02:59.706" v="1582" actId="14100"/>
          <ac:spMkLst>
            <pc:docMk/>
            <pc:sldMk cId="2750545495" sldId="260"/>
            <ac:spMk id="5" creationId="{78987F94-DFF2-4AB4-82FB-96A27FBEBDEE}"/>
          </ac:spMkLst>
        </pc:spChg>
        <pc:spChg chg="mod">
          <ac:chgData name="Piotr Deska" userId="e9d194b9-9bf9-4ae5-8eae-917cac778170" providerId="ADAL" clId="{9398ABA2-FB4A-43B9-956F-A9AB963997CC}" dt="2023-01-08T13:02:04.889" v="1510" actId="20577"/>
          <ac:spMkLst>
            <pc:docMk/>
            <pc:sldMk cId="2750545495" sldId="260"/>
            <ac:spMk id="6" creationId="{EBA67BFC-00E7-4F96-B9A1-A3C193FD9BDD}"/>
          </ac:spMkLst>
        </pc:spChg>
        <pc:spChg chg="mod">
          <ac:chgData name="Piotr Deska" userId="e9d194b9-9bf9-4ae5-8eae-917cac778170" providerId="ADAL" clId="{9398ABA2-FB4A-43B9-956F-A9AB963997CC}" dt="2023-01-08T13:03:17.890" v="1618" actId="14100"/>
          <ac:spMkLst>
            <pc:docMk/>
            <pc:sldMk cId="2750545495" sldId="260"/>
            <ac:spMk id="10" creationId="{3C21EA1B-2D0F-4BA3-B385-3A57BC05A31A}"/>
          </ac:spMkLst>
        </pc:spChg>
        <pc:spChg chg="mod">
          <ac:chgData name="Piotr Deska" userId="e9d194b9-9bf9-4ae5-8eae-917cac778170" providerId="ADAL" clId="{9398ABA2-FB4A-43B9-956F-A9AB963997CC}" dt="2023-01-08T13:01:39.066" v="1463" actId="20577"/>
          <ac:spMkLst>
            <pc:docMk/>
            <pc:sldMk cId="2750545495" sldId="260"/>
            <ac:spMk id="12" creationId="{BCDB5C53-B9AA-472F-8BDA-9432488242F1}"/>
          </ac:spMkLst>
        </pc:spChg>
        <pc:spChg chg="del">
          <ac:chgData name="Piotr Deska" userId="e9d194b9-9bf9-4ae5-8eae-917cac778170" providerId="ADAL" clId="{9398ABA2-FB4A-43B9-956F-A9AB963997CC}" dt="2023-01-08T13:03:30.150" v="1620" actId="478"/>
          <ac:spMkLst>
            <pc:docMk/>
            <pc:sldMk cId="2750545495" sldId="260"/>
            <ac:spMk id="19" creationId="{2B430B87-F675-415F-AE2F-32AFAEC7D176}"/>
          </ac:spMkLst>
        </pc:spChg>
        <pc:spChg chg="del">
          <ac:chgData name="Piotr Deska" userId="e9d194b9-9bf9-4ae5-8eae-917cac778170" providerId="ADAL" clId="{9398ABA2-FB4A-43B9-956F-A9AB963997CC}" dt="2023-01-08T13:03:35.102" v="1621" actId="478"/>
          <ac:spMkLst>
            <pc:docMk/>
            <pc:sldMk cId="2750545495" sldId="260"/>
            <ac:spMk id="20" creationId="{F9A30775-054E-48D8-A551-6AC9447E81C5}"/>
          </ac:spMkLst>
        </pc:spChg>
        <pc:spChg chg="del">
          <ac:chgData name="Piotr Deska" userId="e9d194b9-9bf9-4ae5-8eae-917cac778170" providerId="ADAL" clId="{9398ABA2-FB4A-43B9-956F-A9AB963997CC}" dt="2023-01-08T13:03:35.962" v="1622" actId="478"/>
          <ac:spMkLst>
            <pc:docMk/>
            <pc:sldMk cId="2750545495" sldId="260"/>
            <ac:spMk id="21" creationId="{F302AB74-7F39-4F00-B78D-0837D4FD4028}"/>
          </ac:spMkLst>
        </pc:spChg>
        <pc:spChg chg="mod">
          <ac:chgData name="Piotr Deska" userId="e9d194b9-9bf9-4ae5-8eae-917cac778170" providerId="ADAL" clId="{9398ABA2-FB4A-43B9-956F-A9AB963997CC}" dt="2023-01-08T13:02:43.194" v="1561" actId="20577"/>
          <ac:spMkLst>
            <pc:docMk/>
            <pc:sldMk cId="2750545495" sldId="260"/>
            <ac:spMk id="24" creationId="{5CCA2AA5-85F7-4EDE-81EA-B5EB825911CC}"/>
          </ac:spMkLst>
        </pc:spChg>
        <pc:graphicFrameChg chg="del">
          <ac:chgData name="Piotr Deska" userId="e9d194b9-9bf9-4ae5-8eae-917cac778170" providerId="ADAL" clId="{9398ABA2-FB4A-43B9-956F-A9AB963997CC}" dt="2023-01-08T13:03:28.791" v="1619" actId="478"/>
          <ac:graphicFrameMkLst>
            <pc:docMk/>
            <pc:sldMk cId="2750545495" sldId="260"/>
            <ac:graphicFrameMk id="8" creationId="{12D7A375-0805-4EA3-9F1D-B00229764233}"/>
          </ac:graphicFrameMkLst>
        </pc:graphicFrameChg>
      </pc:sldChg>
      <pc:sldChg chg="modSp mod">
        <pc:chgData name="Piotr Deska" userId="e9d194b9-9bf9-4ae5-8eae-917cac778170" providerId="ADAL" clId="{9398ABA2-FB4A-43B9-956F-A9AB963997CC}" dt="2023-01-08T13:06:05.034" v="1764" actId="20577"/>
        <pc:sldMkLst>
          <pc:docMk/>
          <pc:sldMk cId="2410771479" sldId="261"/>
        </pc:sldMkLst>
        <pc:spChg chg="mod">
          <ac:chgData name="Piotr Deska" userId="e9d194b9-9bf9-4ae5-8eae-917cac778170" providerId="ADAL" clId="{9398ABA2-FB4A-43B9-956F-A9AB963997CC}" dt="2023-01-08T13:06:05.034" v="1764" actId="20577"/>
          <ac:spMkLst>
            <pc:docMk/>
            <pc:sldMk cId="2410771479" sldId="261"/>
            <ac:spMk id="12" creationId="{BCDB5C53-B9AA-472F-8BDA-9432488242F1}"/>
          </ac:spMkLst>
        </pc:spChg>
      </pc:sldChg>
    </pc:docChg>
  </pc:docChgLst>
  <pc:docChgLst>
    <pc:chgData name="Piotr Deska" userId="e9d194b9-9bf9-4ae5-8eae-917cac778170" providerId="ADAL" clId="{01391335-3DD3-40AF-B187-848753EBEDB1}"/>
    <pc:docChg chg="undo custSel modSld">
      <pc:chgData name="Piotr Deska" userId="e9d194b9-9bf9-4ae5-8eae-917cac778170" providerId="ADAL" clId="{01391335-3DD3-40AF-B187-848753EBEDB1}" dt="2023-09-30T10:13:51.456" v="1995"/>
      <pc:docMkLst>
        <pc:docMk/>
      </pc:docMkLst>
      <pc:sldChg chg="addSp delSp modSp mod">
        <pc:chgData name="Piotr Deska" userId="e9d194b9-9bf9-4ae5-8eae-917cac778170" providerId="ADAL" clId="{01391335-3DD3-40AF-B187-848753EBEDB1}" dt="2023-09-19T16:10:57.437" v="1743" actId="20577"/>
        <pc:sldMkLst>
          <pc:docMk/>
          <pc:sldMk cId="193000927" sldId="256"/>
        </pc:sldMkLst>
        <pc:spChg chg="mod">
          <ac:chgData name="Piotr Deska" userId="e9d194b9-9bf9-4ae5-8eae-917cac778170" providerId="ADAL" clId="{01391335-3DD3-40AF-B187-848753EBEDB1}" dt="2023-09-19T16:10:57.437" v="1743" actId="20577"/>
          <ac:spMkLst>
            <pc:docMk/>
            <pc:sldMk cId="193000927" sldId="256"/>
            <ac:spMk id="2" creationId="{3D30D32A-359B-41BB-9746-2CF3A21EEFFC}"/>
          </ac:spMkLst>
        </pc:spChg>
        <pc:spChg chg="mod">
          <ac:chgData name="Piotr Deska" userId="e9d194b9-9bf9-4ae5-8eae-917cac778170" providerId="ADAL" clId="{01391335-3DD3-40AF-B187-848753EBEDB1}" dt="2023-09-07T17:38:02.090" v="42" actId="14100"/>
          <ac:spMkLst>
            <pc:docMk/>
            <pc:sldMk cId="193000927" sldId="256"/>
            <ac:spMk id="7" creationId="{C615F3F4-39EB-46F9-A4E2-261372D919FA}"/>
          </ac:spMkLst>
        </pc:spChg>
        <pc:picChg chg="add mod ord">
          <ac:chgData name="Piotr Deska" userId="e9d194b9-9bf9-4ae5-8eae-917cac778170" providerId="ADAL" clId="{01391335-3DD3-40AF-B187-848753EBEDB1}" dt="2023-09-07T17:37:51.762" v="38" actId="1076"/>
          <ac:picMkLst>
            <pc:docMk/>
            <pc:sldMk cId="193000927" sldId="256"/>
            <ac:picMk id="4" creationId="{960DDD1E-8AD1-1E64-2315-EAE8EB779396}"/>
          </ac:picMkLst>
        </pc:picChg>
        <pc:picChg chg="del">
          <ac:chgData name="Piotr Deska" userId="e9d194b9-9bf9-4ae5-8eae-917cac778170" providerId="ADAL" clId="{01391335-3DD3-40AF-B187-848753EBEDB1}" dt="2023-09-07T17:36:20.951" v="15" actId="478"/>
          <ac:picMkLst>
            <pc:docMk/>
            <pc:sldMk cId="193000927" sldId="256"/>
            <ac:picMk id="6" creationId="{19D96A77-2752-41AA-9797-B0732E7CD4D2}"/>
          </ac:picMkLst>
        </pc:picChg>
      </pc:sldChg>
      <pc:sldChg chg="modSp mod">
        <pc:chgData name="Piotr Deska" userId="e9d194b9-9bf9-4ae5-8eae-917cac778170" providerId="ADAL" clId="{01391335-3DD3-40AF-B187-848753EBEDB1}" dt="2023-09-07T17:58:59.414" v="1441" actId="20577"/>
        <pc:sldMkLst>
          <pc:docMk/>
          <pc:sldMk cId="4026259808" sldId="257"/>
        </pc:sldMkLst>
        <pc:spChg chg="mod">
          <ac:chgData name="Piotr Deska" userId="e9d194b9-9bf9-4ae5-8eae-917cac778170" providerId="ADAL" clId="{01391335-3DD3-40AF-B187-848753EBEDB1}" dt="2023-09-07T17:52:14.942" v="1053" actId="20577"/>
          <ac:spMkLst>
            <pc:docMk/>
            <pc:sldMk cId="4026259808" sldId="257"/>
            <ac:spMk id="6" creationId="{E6EE8AD2-F5CB-42F8-8EFD-8F555DA97676}"/>
          </ac:spMkLst>
        </pc:spChg>
        <pc:spChg chg="mod">
          <ac:chgData name="Piotr Deska" userId="e9d194b9-9bf9-4ae5-8eae-917cac778170" providerId="ADAL" clId="{01391335-3DD3-40AF-B187-848753EBEDB1}" dt="2023-09-07T17:52:18.858" v="1063" actId="20577"/>
          <ac:spMkLst>
            <pc:docMk/>
            <pc:sldMk cId="4026259808" sldId="257"/>
            <ac:spMk id="7" creationId="{F5A64885-D77C-45C4-BCFC-340ADAD0BB2F}"/>
          </ac:spMkLst>
        </pc:spChg>
        <pc:spChg chg="mod">
          <ac:chgData name="Piotr Deska" userId="e9d194b9-9bf9-4ae5-8eae-917cac778170" providerId="ADAL" clId="{01391335-3DD3-40AF-B187-848753EBEDB1}" dt="2023-09-07T17:58:59.414" v="1441" actId="20577"/>
          <ac:spMkLst>
            <pc:docMk/>
            <pc:sldMk cId="4026259808" sldId="257"/>
            <ac:spMk id="10" creationId="{A0CC633F-66BB-4AE6-B1F5-1986C307A426}"/>
          </ac:spMkLst>
        </pc:spChg>
      </pc:sldChg>
      <pc:sldChg chg="addSp delSp modSp mod addAnim delAnim modAnim">
        <pc:chgData name="Piotr Deska" userId="e9d194b9-9bf9-4ae5-8eae-917cac778170" providerId="ADAL" clId="{01391335-3DD3-40AF-B187-848753EBEDB1}" dt="2023-09-26T14:22:45.704" v="1764" actId="20577"/>
        <pc:sldMkLst>
          <pc:docMk/>
          <pc:sldMk cId="170795766" sldId="258"/>
        </pc:sldMkLst>
        <pc:spChg chg="add mod">
          <ac:chgData name="Piotr Deska" userId="e9d194b9-9bf9-4ae5-8eae-917cac778170" providerId="ADAL" clId="{01391335-3DD3-40AF-B187-848753EBEDB1}" dt="2023-09-07T17:40:36.825" v="309" actId="14100"/>
          <ac:spMkLst>
            <pc:docMk/>
            <pc:sldMk cId="170795766" sldId="258"/>
            <ac:spMk id="2" creationId="{3199E347-7DE9-E737-226B-21961645AD17}"/>
          </ac:spMkLst>
        </pc:spChg>
        <pc:spChg chg="add mod">
          <ac:chgData name="Piotr Deska" userId="e9d194b9-9bf9-4ae5-8eae-917cac778170" providerId="ADAL" clId="{01391335-3DD3-40AF-B187-848753EBEDB1}" dt="2023-09-26T14:22:45.704" v="1764" actId="20577"/>
          <ac:spMkLst>
            <pc:docMk/>
            <pc:sldMk cId="170795766" sldId="258"/>
            <ac:spMk id="3" creationId="{613ABB82-583E-BD98-A4E9-FD9E086C6419}"/>
          </ac:spMkLst>
        </pc:spChg>
        <pc:spChg chg="add mod">
          <ac:chgData name="Piotr Deska" userId="e9d194b9-9bf9-4ae5-8eae-917cac778170" providerId="ADAL" clId="{01391335-3DD3-40AF-B187-848753EBEDB1}" dt="2023-09-07T17:44:24.298" v="352" actId="20577"/>
          <ac:spMkLst>
            <pc:docMk/>
            <pc:sldMk cId="170795766" sldId="258"/>
            <ac:spMk id="4" creationId="{09CC6B36-2AD2-D14A-0993-43C01E6F8B22}"/>
          </ac:spMkLst>
        </pc:spChg>
        <pc:spChg chg="add mod">
          <ac:chgData name="Piotr Deska" userId="e9d194b9-9bf9-4ae5-8eae-917cac778170" providerId="ADAL" clId="{01391335-3DD3-40AF-B187-848753EBEDB1}" dt="2023-09-07T17:45:45.905" v="475" actId="20577"/>
          <ac:spMkLst>
            <pc:docMk/>
            <pc:sldMk cId="170795766" sldId="258"/>
            <ac:spMk id="5" creationId="{6D6ADCB8-94C5-292A-938A-52846A907AC5}"/>
          </ac:spMkLst>
        </pc:spChg>
        <pc:spChg chg="mod">
          <ac:chgData name="Piotr Deska" userId="e9d194b9-9bf9-4ae5-8eae-917cac778170" providerId="ADAL" clId="{01391335-3DD3-40AF-B187-848753EBEDB1}" dt="2023-09-07T17:38:34.177" v="75" actId="313"/>
          <ac:spMkLst>
            <pc:docMk/>
            <pc:sldMk cId="170795766" sldId="258"/>
            <ac:spMk id="6" creationId="{EBA67BFC-00E7-4F96-B9A1-A3C193FD9BDD}"/>
          </ac:spMkLst>
        </pc:spChg>
        <pc:spChg chg="add mod">
          <ac:chgData name="Piotr Deska" userId="e9d194b9-9bf9-4ae5-8eae-917cac778170" providerId="ADAL" clId="{01391335-3DD3-40AF-B187-848753EBEDB1}" dt="2023-09-07T17:45:47.111" v="476" actId="20577"/>
          <ac:spMkLst>
            <pc:docMk/>
            <pc:sldMk cId="170795766" sldId="258"/>
            <ac:spMk id="7" creationId="{E65FC68E-2D22-CF86-BBA2-D5F8DA8AF8A9}"/>
          </ac:spMkLst>
        </pc:spChg>
        <pc:spChg chg="del">
          <ac:chgData name="Piotr Deska" userId="e9d194b9-9bf9-4ae5-8eae-917cac778170" providerId="ADAL" clId="{01391335-3DD3-40AF-B187-848753EBEDB1}" dt="2023-09-07T17:39:54.359" v="291" actId="478"/>
          <ac:spMkLst>
            <pc:docMk/>
            <pc:sldMk cId="170795766" sldId="258"/>
            <ac:spMk id="8" creationId="{1B3BC837-903E-471B-B6FA-F3B6341B90C1}"/>
          </ac:spMkLst>
        </pc:spChg>
        <pc:spChg chg="add mod">
          <ac:chgData name="Piotr Deska" userId="e9d194b9-9bf9-4ae5-8eae-917cac778170" providerId="ADAL" clId="{01391335-3DD3-40AF-B187-848753EBEDB1}" dt="2023-09-07T17:45:48.520" v="478" actId="20577"/>
          <ac:spMkLst>
            <pc:docMk/>
            <pc:sldMk cId="170795766" sldId="258"/>
            <ac:spMk id="9" creationId="{038C91DF-7092-B68D-D4A8-B80E9D2F524F}"/>
          </ac:spMkLst>
        </pc:spChg>
        <pc:spChg chg="add mod">
          <ac:chgData name="Piotr Deska" userId="e9d194b9-9bf9-4ae5-8eae-917cac778170" providerId="ADAL" clId="{01391335-3DD3-40AF-B187-848753EBEDB1}" dt="2023-09-07T17:46:06.605" v="498" actId="20577"/>
          <ac:spMkLst>
            <pc:docMk/>
            <pc:sldMk cId="170795766" sldId="258"/>
            <ac:spMk id="10" creationId="{2545BBF2-6C1D-859D-92A7-8009BE3AD564}"/>
          </ac:spMkLst>
        </pc:spChg>
        <pc:spChg chg="mod">
          <ac:chgData name="Piotr Deska" userId="e9d194b9-9bf9-4ae5-8eae-917cac778170" providerId="ADAL" clId="{01391335-3DD3-40AF-B187-848753EBEDB1}" dt="2023-09-07T17:44:43.014" v="374" actId="20577"/>
          <ac:spMkLst>
            <pc:docMk/>
            <pc:sldMk cId="170795766" sldId="258"/>
            <ac:spMk id="12" creationId="{BCDB5C53-B9AA-472F-8BDA-9432488242F1}"/>
          </ac:spMkLst>
        </pc:spChg>
        <pc:spChg chg="mod">
          <ac:chgData name="Piotr Deska" userId="e9d194b9-9bf9-4ae5-8eae-917cac778170" providerId="ADAL" clId="{01391335-3DD3-40AF-B187-848753EBEDB1}" dt="2023-09-26T14:22:32.389" v="1763" actId="20577"/>
          <ac:spMkLst>
            <pc:docMk/>
            <pc:sldMk cId="170795766" sldId="258"/>
            <ac:spMk id="14" creationId="{DE6F7AA2-88C8-47B1-947B-08BA85BD3B2B}"/>
          </ac:spMkLst>
        </pc:spChg>
      </pc:sldChg>
      <pc:sldChg chg="addSp delSp modSp mod delAnim modAnim">
        <pc:chgData name="Piotr Deska" userId="e9d194b9-9bf9-4ae5-8eae-917cac778170" providerId="ADAL" clId="{01391335-3DD3-40AF-B187-848753EBEDB1}" dt="2023-09-26T14:26:18.759" v="1917" actId="108"/>
        <pc:sldMkLst>
          <pc:docMk/>
          <pc:sldMk cId="4270380794" sldId="259"/>
        </pc:sldMkLst>
        <pc:spChg chg="add mod">
          <ac:chgData name="Piotr Deska" userId="e9d194b9-9bf9-4ae5-8eae-917cac778170" providerId="ADAL" clId="{01391335-3DD3-40AF-B187-848753EBEDB1}" dt="2023-09-26T14:24:15.384" v="1786" actId="5793"/>
          <ac:spMkLst>
            <pc:docMk/>
            <pc:sldMk cId="4270380794" sldId="259"/>
            <ac:spMk id="2" creationId="{6701AC2E-A123-9D34-4BF6-4E35C0B5B89E}"/>
          </ac:spMkLst>
        </pc:spChg>
        <pc:spChg chg="mod">
          <ac:chgData name="Piotr Deska" userId="e9d194b9-9bf9-4ae5-8eae-917cac778170" providerId="ADAL" clId="{01391335-3DD3-40AF-B187-848753EBEDB1}" dt="2023-09-26T14:25:05.252" v="1879" actId="20577"/>
          <ac:spMkLst>
            <pc:docMk/>
            <pc:sldMk cId="4270380794" sldId="259"/>
            <ac:spMk id="3" creationId="{EF5F1AB9-1F22-C7D0-8FD2-989C696C10E3}"/>
          </ac:spMkLst>
        </pc:spChg>
        <pc:spChg chg="del">
          <ac:chgData name="Piotr Deska" userId="e9d194b9-9bf9-4ae5-8eae-917cac778170" providerId="ADAL" clId="{01391335-3DD3-40AF-B187-848753EBEDB1}" dt="2023-09-07T17:46:30.796" v="541" actId="478"/>
          <ac:spMkLst>
            <pc:docMk/>
            <pc:sldMk cId="4270380794" sldId="259"/>
            <ac:spMk id="4" creationId="{7C5B001A-4119-4F17-3A21-990AA0A371DE}"/>
          </ac:spMkLst>
        </pc:spChg>
        <pc:spChg chg="del">
          <ac:chgData name="Piotr Deska" userId="e9d194b9-9bf9-4ae5-8eae-917cac778170" providerId="ADAL" clId="{01391335-3DD3-40AF-B187-848753EBEDB1}" dt="2023-09-07T17:46:33.995" v="544" actId="478"/>
          <ac:spMkLst>
            <pc:docMk/>
            <pc:sldMk cId="4270380794" sldId="259"/>
            <ac:spMk id="5" creationId="{78987F94-DFF2-4AB4-82FB-96A27FBEBDEE}"/>
          </ac:spMkLst>
        </pc:spChg>
        <pc:spChg chg="del">
          <ac:chgData name="Piotr Deska" userId="e9d194b9-9bf9-4ae5-8eae-917cac778170" providerId="ADAL" clId="{01391335-3DD3-40AF-B187-848753EBEDB1}" dt="2023-09-07T17:46:32.957" v="543" actId="478"/>
          <ac:spMkLst>
            <pc:docMk/>
            <pc:sldMk cId="4270380794" sldId="259"/>
            <ac:spMk id="6" creationId="{EBA67BFC-00E7-4F96-B9A1-A3C193FD9BDD}"/>
          </ac:spMkLst>
        </pc:spChg>
        <pc:spChg chg="add mod">
          <ac:chgData name="Piotr Deska" userId="e9d194b9-9bf9-4ae5-8eae-917cac778170" providerId="ADAL" clId="{01391335-3DD3-40AF-B187-848753EBEDB1}" dt="2023-09-26T14:26:14.789" v="1914" actId="108"/>
          <ac:spMkLst>
            <pc:docMk/>
            <pc:sldMk cId="4270380794" sldId="259"/>
            <ac:spMk id="7" creationId="{407FCE57-6A0D-5CE2-334B-F1D745FAB59D}"/>
          </ac:spMkLst>
        </pc:spChg>
        <pc:spChg chg="mod">
          <ac:chgData name="Piotr Deska" userId="e9d194b9-9bf9-4ae5-8eae-917cac778170" providerId="ADAL" clId="{01391335-3DD3-40AF-B187-848753EBEDB1}" dt="2023-09-26T14:26:10.295" v="1913" actId="207"/>
          <ac:spMkLst>
            <pc:docMk/>
            <pc:sldMk cId="4270380794" sldId="259"/>
            <ac:spMk id="8" creationId="{A934BF4B-5CEF-A31A-60F6-BAA28E3686AD}"/>
          </ac:spMkLst>
        </pc:spChg>
        <pc:spChg chg="add mod">
          <ac:chgData name="Piotr Deska" userId="e9d194b9-9bf9-4ae5-8eae-917cac778170" providerId="ADAL" clId="{01391335-3DD3-40AF-B187-848753EBEDB1}" dt="2023-09-26T14:24:16.896" v="1787" actId="5793"/>
          <ac:spMkLst>
            <pc:docMk/>
            <pc:sldMk cId="4270380794" sldId="259"/>
            <ac:spMk id="9" creationId="{826F73EF-0117-0D1E-A4F5-95F5A9EFF21D}"/>
          </ac:spMkLst>
        </pc:spChg>
        <pc:spChg chg="add mod">
          <ac:chgData name="Piotr Deska" userId="e9d194b9-9bf9-4ae5-8eae-917cac778170" providerId="ADAL" clId="{01391335-3DD3-40AF-B187-848753EBEDB1}" dt="2023-09-26T14:26:17.602" v="1915" actId="108"/>
          <ac:spMkLst>
            <pc:docMk/>
            <pc:sldMk cId="4270380794" sldId="259"/>
            <ac:spMk id="10" creationId="{3B5D19D9-99CF-8526-4BC0-EEFD6019D1BA}"/>
          </ac:spMkLst>
        </pc:spChg>
        <pc:spChg chg="del">
          <ac:chgData name="Piotr Deska" userId="e9d194b9-9bf9-4ae5-8eae-917cac778170" providerId="ADAL" clId="{01391335-3DD3-40AF-B187-848753EBEDB1}" dt="2023-09-07T17:46:32.028" v="542" actId="478"/>
          <ac:spMkLst>
            <pc:docMk/>
            <pc:sldMk cId="4270380794" sldId="259"/>
            <ac:spMk id="11" creationId="{8FB48D89-91FD-B803-EA5F-6542EC6C1690}"/>
          </ac:spMkLst>
        </pc:spChg>
        <pc:spChg chg="mod">
          <ac:chgData name="Piotr Deska" userId="e9d194b9-9bf9-4ae5-8eae-917cac778170" providerId="ADAL" clId="{01391335-3DD3-40AF-B187-848753EBEDB1}" dt="2023-09-07T17:52:02.895" v="1039" actId="20577"/>
          <ac:spMkLst>
            <pc:docMk/>
            <pc:sldMk cId="4270380794" sldId="259"/>
            <ac:spMk id="12" creationId="{BCDB5C53-B9AA-472F-8BDA-9432488242F1}"/>
          </ac:spMkLst>
        </pc:spChg>
        <pc:spChg chg="add mod">
          <ac:chgData name="Piotr Deska" userId="e9d194b9-9bf9-4ae5-8eae-917cac778170" providerId="ADAL" clId="{01391335-3DD3-40AF-B187-848753EBEDB1}" dt="2023-09-26T14:24:17.783" v="1788" actId="5793"/>
          <ac:spMkLst>
            <pc:docMk/>
            <pc:sldMk cId="4270380794" sldId="259"/>
            <ac:spMk id="13" creationId="{6383C701-62D5-3693-2670-C08791E4AF82}"/>
          </ac:spMkLst>
        </pc:spChg>
        <pc:spChg chg="add mod">
          <ac:chgData name="Piotr Deska" userId="e9d194b9-9bf9-4ae5-8eae-917cac778170" providerId="ADAL" clId="{01391335-3DD3-40AF-B187-848753EBEDB1}" dt="2023-09-26T14:26:18.187" v="1916" actId="108"/>
          <ac:spMkLst>
            <pc:docMk/>
            <pc:sldMk cId="4270380794" sldId="259"/>
            <ac:spMk id="14" creationId="{83FDC635-3FC6-3A6E-6CCD-644F32BA53C0}"/>
          </ac:spMkLst>
        </pc:spChg>
        <pc:spChg chg="add mod">
          <ac:chgData name="Piotr Deska" userId="e9d194b9-9bf9-4ae5-8eae-917cac778170" providerId="ADAL" clId="{01391335-3DD3-40AF-B187-848753EBEDB1}" dt="2023-09-26T14:25:48.129" v="1902" actId="20577"/>
          <ac:spMkLst>
            <pc:docMk/>
            <pc:sldMk cId="4270380794" sldId="259"/>
            <ac:spMk id="15" creationId="{CED646AE-CC97-CF05-46C7-8DB433C3F41E}"/>
          </ac:spMkLst>
        </pc:spChg>
        <pc:spChg chg="add mod">
          <ac:chgData name="Piotr Deska" userId="e9d194b9-9bf9-4ae5-8eae-917cac778170" providerId="ADAL" clId="{01391335-3DD3-40AF-B187-848753EBEDB1}" dt="2023-09-26T14:26:18.759" v="1917" actId="108"/>
          <ac:spMkLst>
            <pc:docMk/>
            <pc:sldMk cId="4270380794" sldId="259"/>
            <ac:spMk id="16" creationId="{327472D7-3E23-C9D4-3758-F188A2AFCCBD}"/>
          </ac:spMkLst>
        </pc:spChg>
        <pc:spChg chg="add mod">
          <ac:chgData name="Piotr Deska" userId="e9d194b9-9bf9-4ae5-8eae-917cac778170" providerId="ADAL" clId="{01391335-3DD3-40AF-B187-848753EBEDB1}" dt="2023-09-26T14:24:19.703" v="1791" actId="5793"/>
          <ac:spMkLst>
            <pc:docMk/>
            <pc:sldMk cId="4270380794" sldId="259"/>
            <ac:spMk id="17" creationId="{D4F4AEAD-9F66-7123-4679-621B4FC1669B}"/>
          </ac:spMkLst>
        </pc:spChg>
      </pc:sldChg>
      <pc:sldChg chg="addSp delSp modSp mod delAnim modAnim">
        <pc:chgData name="Piotr Deska" userId="e9d194b9-9bf9-4ae5-8eae-917cac778170" providerId="ADAL" clId="{01391335-3DD3-40AF-B187-848753EBEDB1}" dt="2023-09-07T18:01:48.750" v="1741" actId="20577"/>
        <pc:sldMkLst>
          <pc:docMk/>
          <pc:sldMk cId="2750545495" sldId="260"/>
        </pc:sldMkLst>
        <pc:spChg chg="mod">
          <ac:chgData name="Piotr Deska" userId="e9d194b9-9bf9-4ae5-8eae-917cac778170" providerId="ADAL" clId="{01391335-3DD3-40AF-B187-848753EBEDB1}" dt="2023-09-07T17:58:15.110" v="1376" actId="20577"/>
          <ac:spMkLst>
            <pc:docMk/>
            <pc:sldMk cId="2750545495" sldId="260"/>
            <ac:spMk id="2" creationId="{7C244469-3A53-5BAF-811D-9C49A85F9264}"/>
          </ac:spMkLst>
        </pc:spChg>
        <pc:spChg chg="del mod">
          <ac:chgData name="Piotr Deska" userId="e9d194b9-9bf9-4ae5-8eae-917cac778170" providerId="ADAL" clId="{01391335-3DD3-40AF-B187-848753EBEDB1}" dt="2023-09-07T17:58:17.485" v="1377" actId="478"/>
          <ac:spMkLst>
            <pc:docMk/>
            <pc:sldMk cId="2750545495" sldId="260"/>
            <ac:spMk id="3" creationId="{89713836-51C4-94CA-12AD-CDC8B9080565}"/>
          </ac:spMkLst>
        </pc:spChg>
        <pc:spChg chg="add mod">
          <ac:chgData name="Piotr Deska" userId="e9d194b9-9bf9-4ae5-8eae-917cac778170" providerId="ADAL" clId="{01391335-3DD3-40AF-B187-848753EBEDB1}" dt="2023-09-07T17:58:44.995" v="1413" actId="313"/>
          <ac:spMkLst>
            <pc:docMk/>
            <pc:sldMk cId="2750545495" sldId="260"/>
            <ac:spMk id="4" creationId="{EDAB2B21-CAA4-EEC3-48D0-40EBE638D49C}"/>
          </ac:spMkLst>
        </pc:spChg>
        <pc:spChg chg="mod">
          <ac:chgData name="Piotr Deska" userId="e9d194b9-9bf9-4ae5-8eae-917cac778170" providerId="ADAL" clId="{01391335-3DD3-40AF-B187-848753EBEDB1}" dt="2023-09-07T17:57:37.810" v="1296" actId="1076"/>
          <ac:spMkLst>
            <pc:docMk/>
            <pc:sldMk cId="2750545495" sldId="260"/>
            <ac:spMk id="5" creationId="{78987F94-DFF2-4AB4-82FB-96A27FBEBDEE}"/>
          </ac:spMkLst>
        </pc:spChg>
        <pc:spChg chg="mod">
          <ac:chgData name="Piotr Deska" userId="e9d194b9-9bf9-4ae5-8eae-917cac778170" providerId="ADAL" clId="{01391335-3DD3-40AF-B187-848753EBEDB1}" dt="2023-09-07T17:55:03.294" v="1102" actId="20577"/>
          <ac:spMkLst>
            <pc:docMk/>
            <pc:sldMk cId="2750545495" sldId="260"/>
            <ac:spMk id="6" creationId="{EBA67BFC-00E7-4F96-B9A1-A3C193FD9BDD}"/>
          </ac:spMkLst>
        </pc:spChg>
        <pc:spChg chg="add mod">
          <ac:chgData name="Piotr Deska" userId="e9d194b9-9bf9-4ae5-8eae-917cac778170" providerId="ADAL" clId="{01391335-3DD3-40AF-B187-848753EBEDB1}" dt="2023-09-07T17:59:44.179" v="1505" actId="313"/>
          <ac:spMkLst>
            <pc:docMk/>
            <pc:sldMk cId="2750545495" sldId="260"/>
            <ac:spMk id="7" creationId="{590CFD90-0953-4B50-C312-EF40A92F5A8F}"/>
          </ac:spMkLst>
        </pc:spChg>
        <pc:spChg chg="add mod">
          <ac:chgData name="Piotr Deska" userId="e9d194b9-9bf9-4ae5-8eae-917cac778170" providerId="ADAL" clId="{01391335-3DD3-40AF-B187-848753EBEDB1}" dt="2023-09-07T18:01:48.750" v="1741" actId="20577"/>
          <ac:spMkLst>
            <pc:docMk/>
            <pc:sldMk cId="2750545495" sldId="260"/>
            <ac:spMk id="8" creationId="{7CEFE36E-5B19-3963-736B-C0220D107250}"/>
          </ac:spMkLst>
        </pc:spChg>
        <pc:spChg chg="add mod">
          <ac:chgData name="Piotr Deska" userId="e9d194b9-9bf9-4ae5-8eae-917cac778170" providerId="ADAL" clId="{01391335-3DD3-40AF-B187-848753EBEDB1}" dt="2023-09-07T18:01:26.421" v="1701" actId="14100"/>
          <ac:spMkLst>
            <pc:docMk/>
            <pc:sldMk cId="2750545495" sldId="260"/>
            <ac:spMk id="9" creationId="{38FE6B33-E2C2-96F1-3456-E4ECCD6A83CA}"/>
          </ac:spMkLst>
        </pc:spChg>
        <pc:spChg chg="del">
          <ac:chgData name="Piotr Deska" userId="e9d194b9-9bf9-4ae5-8eae-917cac778170" providerId="ADAL" clId="{01391335-3DD3-40AF-B187-848753EBEDB1}" dt="2023-09-07T17:57:22.682" v="1286" actId="478"/>
          <ac:spMkLst>
            <pc:docMk/>
            <pc:sldMk cId="2750545495" sldId="260"/>
            <ac:spMk id="10" creationId="{3C21EA1B-2D0F-4BA3-B385-3A57BC05A31A}"/>
          </ac:spMkLst>
        </pc:spChg>
        <pc:spChg chg="add del mod">
          <ac:chgData name="Piotr Deska" userId="e9d194b9-9bf9-4ae5-8eae-917cac778170" providerId="ADAL" clId="{01391335-3DD3-40AF-B187-848753EBEDB1}" dt="2023-09-07T17:59:11.353" v="1447" actId="478"/>
          <ac:spMkLst>
            <pc:docMk/>
            <pc:sldMk cId="2750545495" sldId="260"/>
            <ac:spMk id="11" creationId="{4A86B0D3-087C-BC72-1055-6B01E64595D1}"/>
          </ac:spMkLst>
        </pc:spChg>
        <pc:spChg chg="mod">
          <ac:chgData name="Piotr Deska" userId="e9d194b9-9bf9-4ae5-8eae-917cac778170" providerId="ADAL" clId="{01391335-3DD3-40AF-B187-848753EBEDB1}" dt="2023-09-07T17:58:51.095" v="1428" actId="20577"/>
          <ac:spMkLst>
            <pc:docMk/>
            <pc:sldMk cId="2750545495" sldId="260"/>
            <ac:spMk id="12" creationId="{BCDB5C53-B9AA-472F-8BDA-9432488242F1}"/>
          </ac:spMkLst>
        </pc:spChg>
        <pc:spChg chg="mod">
          <ac:chgData name="Piotr Deska" userId="e9d194b9-9bf9-4ae5-8eae-917cac778170" providerId="ADAL" clId="{01391335-3DD3-40AF-B187-848753EBEDB1}" dt="2023-09-07T17:57:34.982" v="1295" actId="1076"/>
          <ac:spMkLst>
            <pc:docMk/>
            <pc:sldMk cId="2750545495" sldId="260"/>
            <ac:spMk id="24" creationId="{5CCA2AA5-85F7-4EDE-81EA-B5EB825911CC}"/>
          </ac:spMkLst>
        </pc:spChg>
      </pc:sldChg>
      <pc:sldChg chg="addSp delSp modSp mod addAnim delAnim modAnim">
        <pc:chgData name="Piotr Deska" userId="e9d194b9-9bf9-4ae5-8eae-917cac778170" providerId="ADAL" clId="{01391335-3DD3-40AF-B187-848753EBEDB1}" dt="2023-09-30T10:13:51.456" v="1995"/>
        <pc:sldMkLst>
          <pc:docMk/>
          <pc:sldMk cId="2022783384" sldId="262"/>
        </pc:sldMkLst>
        <pc:spChg chg="mod">
          <ac:chgData name="Piotr Deska" userId="e9d194b9-9bf9-4ae5-8eae-917cac778170" providerId="ADAL" clId="{01391335-3DD3-40AF-B187-848753EBEDB1}" dt="2023-09-26T14:30:36.020" v="1925" actId="1076"/>
          <ac:spMkLst>
            <pc:docMk/>
            <pc:sldMk cId="2022783384" sldId="262"/>
            <ac:spMk id="2" creationId="{E882F96F-233C-E2CD-84FF-D8211DB99EE6}"/>
          </ac:spMkLst>
        </pc:spChg>
        <pc:spChg chg="add mod">
          <ac:chgData name="Piotr Deska" userId="e9d194b9-9bf9-4ae5-8eae-917cac778170" providerId="ADAL" clId="{01391335-3DD3-40AF-B187-848753EBEDB1}" dt="2023-09-30T10:11:31.767" v="1960" actId="1076"/>
          <ac:spMkLst>
            <pc:docMk/>
            <pc:sldMk cId="2022783384" sldId="262"/>
            <ac:spMk id="3" creationId="{80375EF2-826A-3796-77B1-FEE678614589}"/>
          </ac:spMkLst>
        </pc:spChg>
        <pc:spChg chg="add del mod">
          <ac:chgData name="Piotr Deska" userId="e9d194b9-9bf9-4ae5-8eae-917cac778170" providerId="ADAL" clId="{01391335-3DD3-40AF-B187-848753EBEDB1}" dt="2023-09-30T10:09:57.178" v="1931"/>
          <ac:spMkLst>
            <pc:docMk/>
            <pc:sldMk cId="2022783384" sldId="262"/>
            <ac:spMk id="4" creationId="{EBF6868C-F72A-2490-4DE3-4EA45A24B97E}"/>
          </ac:spMkLst>
        </pc:spChg>
        <pc:spChg chg="mod">
          <ac:chgData name="Piotr Deska" userId="e9d194b9-9bf9-4ae5-8eae-917cac778170" providerId="ADAL" clId="{01391335-3DD3-40AF-B187-848753EBEDB1}" dt="2023-09-26T14:30:39.343" v="1926" actId="1076"/>
          <ac:spMkLst>
            <pc:docMk/>
            <pc:sldMk cId="2022783384" sldId="262"/>
            <ac:spMk id="5" creationId="{C42FB97F-1318-DF93-8566-AF693287DF70}"/>
          </ac:spMkLst>
        </pc:spChg>
        <pc:spChg chg="add del">
          <ac:chgData name="Piotr Deska" userId="e9d194b9-9bf9-4ae5-8eae-917cac778170" providerId="ADAL" clId="{01391335-3DD3-40AF-B187-848753EBEDB1}" dt="2023-09-30T10:10:30.783" v="1938" actId="478"/>
          <ac:spMkLst>
            <pc:docMk/>
            <pc:sldMk cId="2022783384" sldId="262"/>
            <ac:spMk id="6" creationId="{EBA67BFC-00E7-4F96-B9A1-A3C193FD9BDD}"/>
          </ac:spMkLst>
        </pc:spChg>
        <pc:spChg chg="add mod">
          <ac:chgData name="Piotr Deska" userId="e9d194b9-9bf9-4ae5-8eae-917cac778170" providerId="ADAL" clId="{01391335-3DD3-40AF-B187-848753EBEDB1}" dt="2023-09-30T10:11:04.017" v="1953" actId="1076"/>
          <ac:spMkLst>
            <pc:docMk/>
            <pc:sldMk cId="2022783384" sldId="262"/>
            <ac:spMk id="7" creationId="{C5979448-9A0E-F052-3C5C-2DCB53D439CA}"/>
          </ac:spMkLst>
        </pc:spChg>
        <pc:spChg chg="mod">
          <ac:chgData name="Piotr Deska" userId="e9d194b9-9bf9-4ae5-8eae-917cac778170" providerId="ADAL" clId="{01391335-3DD3-40AF-B187-848753EBEDB1}" dt="2023-09-26T14:30:40.903" v="1927" actId="1076"/>
          <ac:spMkLst>
            <pc:docMk/>
            <pc:sldMk cId="2022783384" sldId="262"/>
            <ac:spMk id="8" creationId="{70344F5E-D3D5-26FA-A1A1-B884BC46795B}"/>
          </ac:spMkLst>
        </pc:spChg>
        <pc:spChg chg="add mod">
          <ac:chgData name="Piotr Deska" userId="e9d194b9-9bf9-4ae5-8eae-917cac778170" providerId="ADAL" clId="{01391335-3DD3-40AF-B187-848753EBEDB1}" dt="2023-09-30T10:11:53.909" v="1970" actId="1076"/>
          <ac:spMkLst>
            <pc:docMk/>
            <pc:sldMk cId="2022783384" sldId="262"/>
            <ac:spMk id="9" creationId="{2B1099CE-3D62-60F3-196C-73A580EE98D1}"/>
          </ac:spMkLst>
        </pc:spChg>
        <pc:spChg chg="add del mod">
          <ac:chgData name="Piotr Deska" userId="e9d194b9-9bf9-4ae5-8eae-917cac778170" providerId="ADAL" clId="{01391335-3DD3-40AF-B187-848753EBEDB1}" dt="2023-09-30T10:12:15.138" v="1976" actId="478"/>
          <ac:spMkLst>
            <pc:docMk/>
            <pc:sldMk cId="2022783384" sldId="262"/>
            <ac:spMk id="10" creationId="{D89467A3-BD6F-D092-686D-4913F4C7388B}"/>
          </ac:spMkLst>
        </pc:spChg>
        <pc:spChg chg="add mod">
          <ac:chgData name="Piotr Deska" userId="e9d194b9-9bf9-4ae5-8eae-917cac778170" providerId="ADAL" clId="{01391335-3DD3-40AF-B187-848753EBEDB1}" dt="2023-09-30T10:12:31.669" v="1983" actId="1076"/>
          <ac:spMkLst>
            <pc:docMk/>
            <pc:sldMk cId="2022783384" sldId="262"/>
            <ac:spMk id="11" creationId="{DF1B7168-9A36-FDE6-18E9-9609503C2328}"/>
          </ac:spMkLst>
        </pc:spChg>
        <pc:spChg chg="add del mod">
          <ac:chgData name="Piotr Deska" userId="e9d194b9-9bf9-4ae5-8eae-917cac778170" providerId="ADAL" clId="{01391335-3DD3-40AF-B187-848753EBEDB1}" dt="2023-09-30T10:12:20.123" v="1980"/>
          <ac:spMkLst>
            <pc:docMk/>
            <pc:sldMk cId="2022783384" sldId="262"/>
            <ac:spMk id="13" creationId="{EDAB2EDB-3C7D-3B04-0C1C-8D3810210B1B}"/>
          </ac:spMkLst>
        </pc:spChg>
        <pc:spChg chg="mod">
          <ac:chgData name="Piotr Deska" userId="e9d194b9-9bf9-4ae5-8eae-917cac778170" providerId="ADAL" clId="{01391335-3DD3-40AF-B187-848753EBEDB1}" dt="2023-09-26T14:30:24.432" v="1919" actId="27636"/>
          <ac:spMkLst>
            <pc:docMk/>
            <pc:sldMk cId="2022783384" sldId="262"/>
            <ac:spMk id="20" creationId="{CEB88C35-8335-4C47-8E47-97038ECA1404}"/>
          </ac:spMkLst>
        </pc:spChg>
      </pc:sldChg>
    </pc:docChg>
  </pc:docChgLst>
  <pc:docChgLst>
    <pc:chgData name="Piotr Deska" userId="e9d194b9-9bf9-4ae5-8eae-917cac778170" providerId="ADAL" clId="{65DCEE3E-61C5-49ED-A278-4F4581438B7A}"/>
    <pc:docChg chg="undo custSel addSld modSld sldOrd modSection">
      <pc:chgData name="Piotr Deska" userId="e9d194b9-9bf9-4ae5-8eae-917cac778170" providerId="ADAL" clId="{65DCEE3E-61C5-49ED-A278-4F4581438B7A}" dt="2023-10-19T22:07:49.717" v="946" actId="20577"/>
      <pc:docMkLst>
        <pc:docMk/>
      </pc:docMkLst>
      <pc:sldChg chg="addSp delSp modSp mod">
        <pc:chgData name="Piotr Deska" userId="e9d194b9-9bf9-4ae5-8eae-917cac778170" providerId="ADAL" clId="{65DCEE3E-61C5-49ED-A278-4F4581438B7A}" dt="2023-10-19T22:04:48.344" v="857" actId="1076"/>
        <pc:sldMkLst>
          <pc:docMk/>
          <pc:sldMk cId="4026259808" sldId="257"/>
        </pc:sldMkLst>
        <pc:spChg chg="del">
          <ac:chgData name="Piotr Deska" userId="e9d194b9-9bf9-4ae5-8eae-917cac778170" providerId="ADAL" clId="{65DCEE3E-61C5-49ED-A278-4F4581438B7A}" dt="2023-10-19T21:44:23.945" v="365" actId="478"/>
          <ac:spMkLst>
            <pc:docMk/>
            <pc:sldMk cId="4026259808" sldId="257"/>
            <ac:spMk id="6" creationId="{E6EE8AD2-F5CB-42F8-8EFD-8F555DA97676}"/>
          </ac:spMkLst>
        </pc:spChg>
        <pc:spChg chg="del">
          <ac:chgData name="Piotr Deska" userId="e9d194b9-9bf9-4ae5-8eae-917cac778170" providerId="ADAL" clId="{65DCEE3E-61C5-49ED-A278-4F4581438B7A}" dt="2023-10-19T21:44:24.609" v="366" actId="478"/>
          <ac:spMkLst>
            <pc:docMk/>
            <pc:sldMk cId="4026259808" sldId="257"/>
            <ac:spMk id="7" creationId="{F5A64885-D77C-45C4-BCFC-340ADAD0BB2F}"/>
          </ac:spMkLst>
        </pc:spChg>
        <pc:spChg chg="del">
          <ac:chgData name="Piotr Deska" userId="e9d194b9-9bf9-4ae5-8eae-917cac778170" providerId="ADAL" clId="{65DCEE3E-61C5-49ED-A278-4F4581438B7A}" dt="2023-10-19T21:44:25.080" v="367" actId="478"/>
          <ac:spMkLst>
            <pc:docMk/>
            <pc:sldMk cId="4026259808" sldId="257"/>
            <ac:spMk id="10" creationId="{A0CC633F-66BB-4AE6-B1F5-1986C307A426}"/>
          </ac:spMkLst>
        </pc:spChg>
        <pc:spChg chg="del">
          <ac:chgData name="Piotr Deska" userId="e9d194b9-9bf9-4ae5-8eae-917cac778170" providerId="ADAL" clId="{65DCEE3E-61C5-49ED-A278-4F4581438B7A}" dt="2023-10-19T21:44:25.806" v="368" actId="478"/>
          <ac:spMkLst>
            <pc:docMk/>
            <pc:sldMk cId="4026259808" sldId="257"/>
            <ac:spMk id="13" creationId="{88218B68-8AB6-457C-AC8B-0CA87C91CBC1}"/>
          </ac:spMkLst>
        </pc:spChg>
        <pc:spChg chg="del">
          <ac:chgData name="Piotr Deska" userId="e9d194b9-9bf9-4ae5-8eae-917cac778170" providerId="ADAL" clId="{65DCEE3E-61C5-49ED-A278-4F4581438B7A}" dt="2023-10-19T21:44:26.170" v="369" actId="478"/>
          <ac:spMkLst>
            <pc:docMk/>
            <pc:sldMk cId="4026259808" sldId="257"/>
            <ac:spMk id="16" creationId="{DDE69C0A-0CEC-4E42-A2A3-53BA89815CAA}"/>
          </ac:spMkLst>
        </pc:spChg>
        <pc:graphicFrameChg chg="add mod modGraphic">
          <ac:chgData name="Piotr Deska" userId="e9d194b9-9bf9-4ae5-8eae-917cac778170" providerId="ADAL" clId="{65DCEE3E-61C5-49ED-A278-4F4581438B7A}" dt="2023-10-19T22:04:48.344" v="857" actId="1076"/>
          <ac:graphicFrameMkLst>
            <pc:docMk/>
            <pc:sldMk cId="4026259808" sldId="257"/>
            <ac:graphicFrameMk id="3" creationId="{52CE6406-C4DE-E8D4-BB05-EA6070077093}"/>
          </ac:graphicFrameMkLst>
        </pc:graphicFrameChg>
        <pc:graphicFrameChg chg="mod">
          <ac:chgData name="Piotr Deska" userId="e9d194b9-9bf9-4ae5-8eae-917cac778170" providerId="ADAL" clId="{65DCEE3E-61C5-49ED-A278-4F4581438B7A}" dt="2023-10-19T22:04:37.200" v="854" actId="1076"/>
          <ac:graphicFrameMkLst>
            <pc:docMk/>
            <pc:sldMk cId="4026259808" sldId="257"/>
            <ac:graphicFrameMk id="11" creationId="{CD89056A-D52E-28A7-D6ED-F0C600FA68F0}"/>
          </ac:graphicFrameMkLst>
        </pc:graphicFrameChg>
        <pc:graphicFrameChg chg="mod">
          <ac:chgData name="Piotr Deska" userId="e9d194b9-9bf9-4ae5-8eae-917cac778170" providerId="ADAL" clId="{65DCEE3E-61C5-49ED-A278-4F4581438B7A}" dt="2023-10-19T22:04:38.482" v="855" actId="1076"/>
          <ac:graphicFrameMkLst>
            <pc:docMk/>
            <pc:sldMk cId="4026259808" sldId="257"/>
            <ac:graphicFrameMk id="19" creationId="{C6B88491-82F0-2955-AF02-A3820C1DB7D6}"/>
          </ac:graphicFrameMkLst>
        </pc:graphicFrameChg>
      </pc:sldChg>
      <pc:sldChg chg="addSp delSp modSp mod delAnim modAnim">
        <pc:chgData name="Piotr Deska" userId="e9d194b9-9bf9-4ae5-8eae-917cac778170" providerId="ADAL" clId="{65DCEE3E-61C5-49ED-A278-4F4581438B7A}" dt="2023-10-19T21:19:44.145" v="30" actId="207"/>
        <pc:sldMkLst>
          <pc:docMk/>
          <pc:sldMk cId="2750545495" sldId="260"/>
        </pc:sldMkLst>
        <pc:spChg chg="add mod">
          <ac:chgData name="Piotr Deska" userId="e9d194b9-9bf9-4ae5-8eae-917cac778170" providerId="ADAL" clId="{65DCEE3E-61C5-49ED-A278-4F4581438B7A}" dt="2023-10-19T21:19:44.145" v="30" actId="207"/>
          <ac:spMkLst>
            <pc:docMk/>
            <pc:sldMk cId="2750545495" sldId="260"/>
            <ac:spMk id="5" creationId="{874B6067-9E89-1844-0032-68043619F4BD}"/>
          </ac:spMkLst>
        </pc:spChg>
        <pc:spChg chg="del">
          <ac:chgData name="Piotr Deska" userId="e9d194b9-9bf9-4ae5-8eae-917cac778170" providerId="ADAL" clId="{65DCEE3E-61C5-49ED-A278-4F4581438B7A}" dt="2023-10-19T21:14:50.307" v="1" actId="21"/>
          <ac:spMkLst>
            <pc:docMk/>
            <pc:sldMk cId="2750545495" sldId="260"/>
            <ac:spMk id="15" creationId="{092BF56B-CCFA-8A50-16C3-EF010EE05AB7}"/>
          </ac:spMkLst>
        </pc:spChg>
      </pc:sldChg>
      <pc:sldChg chg="addSp modSp mod modAnim">
        <pc:chgData name="Piotr Deska" userId="e9d194b9-9bf9-4ae5-8eae-917cac778170" providerId="ADAL" clId="{65DCEE3E-61C5-49ED-A278-4F4581438B7A}" dt="2023-10-19T21:34:03.433" v="343" actId="20577"/>
        <pc:sldMkLst>
          <pc:docMk/>
          <pc:sldMk cId="2410771479" sldId="261"/>
        </pc:sldMkLst>
        <pc:spChg chg="mod">
          <ac:chgData name="Piotr Deska" userId="e9d194b9-9bf9-4ae5-8eae-917cac778170" providerId="ADAL" clId="{65DCEE3E-61C5-49ED-A278-4F4581438B7A}" dt="2023-10-19T21:33:27.413" v="253" actId="1076"/>
          <ac:spMkLst>
            <pc:docMk/>
            <pc:sldMk cId="2410771479" sldId="261"/>
            <ac:spMk id="2" creationId="{A3AAACDB-837F-ADB2-6EC3-CC187C72A11A}"/>
          </ac:spMkLst>
        </pc:spChg>
        <pc:spChg chg="mod">
          <ac:chgData name="Piotr Deska" userId="e9d194b9-9bf9-4ae5-8eae-917cac778170" providerId="ADAL" clId="{65DCEE3E-61C5-49ED-A278-4F4581438B7A}" dt="2023-10-19T21:33:27.413" v="253" actId="1076"/>
          <ac:spMkLst>
            <pc:docMk/>
            <pc:sldMk cId="2410771479" sldId="261"/>
            <ac:spMk id="3" creationId="{4F219462-F3AB-F07B-11CA-2E5F3F6931C3}"/>
          </ac:spMkLst>
        </pc:spChg>
        <pc:spChg chg="mod">
          <ac:chgData name="Piotr Deska" userId="e9d194b9-9bf9-4ae5-8eae-917cac778170" providerId="ADAL" clId="{65DCEE3E-61C5-49ED-A278-4F4581438B7A}" dt="2023-10-19T21:33:27.413" v="253" actId="1076"/>
          <ac:spMkLst>
            <pc:docMk/>
            <pc:sldMk cId="2410771479" sldId="261"/>
            <ac:spMk id="4" creationId="{499F02F4-5998-E3D4-B94E-CEDDA0FA1D35}"/>
          </ac:spMkLst>
        </pc:spChg>
        <pc:spChg chg="mod">
          <ac:chgData name="Piotr Deska" userId="e9d194b9-9bf9-4ae5-8eae-917cac778170" providerId="ADAL" clId="{65DCEE3E-61C5-49ED-A278-4F4581438B7A}" dt="2023-10-19T21:33:27.413" v="253" actId="1076"/>
          <ac:spMkLst>
            <pc:docMk/>
            <pc:sldMk cId="2410771479" sldId="261"/>
            <ac:spMk id="5" creationId="{58725BFE-A031-21FD-78F9-16B021C21EF8}"/>
          </ac:spMkLst>
        </pc:spChg>
        <pc:spChg chg="mod">
          <ac:chgData name="Piotr Deska" userId="e9d194b9-9bf9-4ae5-8eae-917cac778170" providerId="ADAL" clId="{65DCEE3E-61C5-49ED-A278-4F4581438B7A}" dt="2023-10-19T21:33:27.413" v="253" actId="1076"/>
          <ac:spMkLst>
            <pc:docMk/>
            <pc:sldMk cId="2410771479" sldId="261"/>
            <ac:spMk id="6" creationId="{EBA67BFC-00E7-4F96-B9A1-A3C193FD9BDD}"/>
          </ac:spMkLst>
        </pc:spChg>
        <pc:spChg chg="add mod">
          <ac:chgData name="Piotr Deska" userId="e9d194b9-9bf9-4ae5-8eae-917cac778170" providerId="ADAL" clId="{65DCEE3E-61C5-49ED-A278-4F4581438B7A}" dt="2023-10-19T21:33:27.413" v="253" actId="1076"/>
          <ac:spMkLst>
            <pc:docMk/>
            <pc:sldMk cId="2410771479" sldId="261"/>
            <ac:spMk id="7" creationId="{13643D7E-CC81-CC97-D38F-0EC98878A663}"/>
          </ac:spMkLst>
        </pc:spChg>
        <pc:spChg chg="add mod">
          <ac:chgData name="Piotr Deska" userId="e9d194b9-9bf9-4ae5-8eae-917cac778170" providerId="ADAL" clId="{65DCEE3E-61C5-49ED-A278-4F4581438B7A}" dt="2023-10-19T21:33:27.413" v="253" actId="1076"/>
          <ac:spMkLst>
            <pc:docMk/>
            <pc:sldMk cId="2410771479" sldId="261"/>
            <ac:spMk id="8" creationId="{EDE90CDA-9418-380E-0BCE-EAF4CE011EFC}"/>
          </ac:spMkLst>
        </pc:spChg>
        <pc:spChg chg="add mod">
          <ac:chgData name="Piotr Deska" userId="e9d194b9-9bf9-4ae5-8eae-917cac778170" providerId="ADAL" clId="{65DCEE3E-61C5-49ED-A278-4F4581438B7A}" dt="2023-10-19T21:33:27.413" v="253" actId="1076"/>
          <ac:spMkLst>
            <pc:docMk/>
            <pc:sldMk cId="2410771479" sldId="261"/>
            <ac:spMk id="9" creationId="{EA1EC809-DE82-4B26-B046-B3587A9D5CBE}"/>
          </ac:spMkLst>
        </pc:spChg>
        <pc:spChg chg="add mod">
          <ac:chgData name="Piotr Deska" userId="e9d194b9-9bf9-4ae5-8eae-917cac778170" providerId="ADAL" clId="{65DCEE3E-61C5-49ED-A278-4F4581438B7A}" dt="2023-10-19T21:34:03.433" v="343" actId="20577"/>
          <ac:spMkLst>
            <pc:docMk/>
            <pc:sldMk cId="2410771479" sldId="261"/>
            <ac:spMk id="10" creationId="{DEB7DC00-47F4-4C11-4AEA-BA502D9E14D1}"/>
          </ac:spMkLst>
        </pc:spChg>
        <pc:spChg chg="mod">
          <ac:chgData name="Piotr Deska" userId="e9d194b9-9bf9-4ae5-8eae-917cac778170" providerId="ADAL" clId="{65DCEE3E-61C5-49ED-A278-4F4581438B7A}" dt="2023-10-19T21:33:27.413" v="253" actId="1076"/>
          <ac:spMkLst>
            <pc:docMk/>
            <pc:sldMk cId="2410771479" sldId="261"/>
            <ac:spMk id="18" creationId="{B7C192EB-ABF1-4FA1-9A73-74A5B164D82F}"/>
          </ac:spMkLst>
        </pc:spChg>
        <pc:spChg chg="mod">
          <ac:chgData name="Piotr Deska" userId="e9d194b9-9bf9-4ae5-8eae-917cac778170" providerId="ADAL" clId="{65DCEE3E-61C5-49ED-A278-4F4581438B7A}" dt="2023-10-19T21:33:27.413" v="253" actId="1076"/>
          <ac:spMkLst>
            <pc:docMk/>
            <pc:sldMk cId="2410771479" sldId="261"/>
            <ac:spMk id="20" creationId="{75C23B66-B510-4B44-AC1C-274A1B837D68}"/>
          </ac:spMkLst>
        </pc:spChg>
      </pc:sldChg>
      <pc:sldChg chg="addSp delSp modSp mod delAnim modAnim">
        <pc:chgData name="Piotr Deska" userId="e9d194b9-9bf9-4ae5-8eae-917cac778170" providerId="ADAL" clId="{65DCEE3E-61C5-49ED-A278-4F4581438B7A}" dt="2023-10-19T21:58:51.652" v="674" actId="14100"/>
        <pc:sldMkLst>
          <pc:docMk/>
          <pc:sldMk cId="2022783384" sldId="262"/>
        </pc:sldMkLst>
        <pc:spChg chg="del mod">
          <ac:chgData name="Piotr Deska" userId="e9d194b9-9bf9-4ae5-8eae-917cac778170" providerId="ADAL" clId="{65DCEE3E-61C5-49ED-A278-4F4581438B7A}" dt="2023-10-19T21:45:42.280" v="419" actId="478"/>
          <ac:spMkLst>
            <pc:docMk/>
            <pc:sldMk cId="2022783384" sldId="262"/>
            <ac:spMk id="2" creationId="{E882F96F-233C-E2CD-84FF-D8211DB99EE6}"/>
          </ac:spMkLst>
        </pc:spChg>
        <pc:spChg chg="add mod">
          <ac:chgData name="Piotr Deska" userId="e9d194b9-9bf9-4ae5-8eae-917cac778170" providerId="ADAL" clId="{65DCEE3E-61C5-49ED-A278-4F4581438B7A}" dt="2023-10-19T21:50:05.284" v="494" actId="1076"/>
          <ac:spMkLst>
            <pc:docMk/>
            <pc:sldMk cId="2022783384" sldId="262"/>
            <ac:spMk id="3" creationId="{2D9BAE36-EA11-748E-61EC-A67539E510D0}"/>
          </ac:spMkLst>
        </pc:spChg>
        <pc:spChg chg="add mod">
          <ac:chgData name="Piotr Deska" userId="e9d194b9-9bf9-4ae5-8eae-917cac778170" providerId="ADAL" clId="{65DCEE3E-61C5-49ED-A278-4F4581438B7A}" dt="2023-10-19T21:51:03.363" v="544" actId="27636"/>
          <ac:spMkLst>
            <pc:docMk/>
            <pc:sldMk cId="2022783384" sldId="262"/>
            <ac:spMk id="4" creationId="{7DC6729D-26AE-1868-91FE-2A478784EC40}"/>
          </ac:spMkLst>
        </pc:spChg>
        <pc:spChg chg="del">
          <ac:chgData name="Piotr Deska" userId="e9d194b9-9bf9-4ae5-8eae-917cac778170" providerId="ADAL" clId="{65DCEE3E-61C5-49ED-A278-4F4581438B7A}" dt="2023-10-19T21:45:40.046" v="416" actId="478"/>
          <ac:spMkLst>
            <pc:docMk/>
            <pc:sldMk cId="2022783384" sldId="262"/>
            <ac:spMk id="5" creationId="{C42FB97F-1318-DF93-8566-AF693287DF70}"/>
          </ac:spMkLst>
        </pc:spChg>
        <pc:spChg chg="mod">
          <ac:chgData name="Piotr Deska" userId="e9d194b9-9bf9-4ae5-8eae-917cac778170" providerId="ADAL" clId="{65DCEE3E-61C5-49ED-A278-4F4581438B7A}" dt="2023-10-19T21:45:09.951" v="397" actId="20577"/>
          <ac:spMkLst>
            <pc:docMk/>
            <pc:sldMk cId="2022783384" sldId="262"/>
            <ac:spMk id="6" creationId="{EBA67BFC-00E7-4F96-B9A1-A3C193FD9BDD}"/>
          </ac:spMkLst>
        </pc:spChg>
        <pc:spChg chg="del">
          <ac:chgData name="Piotr Deska" userId="e9d194b9-9bf9-4ae5-8eae-917cac778170" providerId="ADAL" clId="{65DCEE3E-61C5-49ED-A278-4F4581438B7A}" dt="2023-10-19T21:44:29.596" v="372" actId="478"/>
          <ac:spMkLst>
            <pc:docMk/>
            <pc:sldMk cId="2022783384" sldId="262"/>
            <ac:spMk id="7" creationId="{C5979448-9A0E-F052-3C5C-2DCB53D439CA}"/>
          </ac:spMkLst>
        </pc:spChg>
        <pc:spChg chg="del mod">
          <ac:chgData name="Piotr Deska" userId="e9d194b9-9bf9-4ae5-8eae-917cac778170" providerId="ADAL" clId="{65DCEE3E-61C5-49ED-A278-4F4581438B7A}" dt="2023-10-19T21:45:43.096" v="420" actId="478"/>
          <ac:spMkLst>
            <pc:docMk/>
            <pc:sldMk cId="2022783384" sldId="262"/>
            <ac:spMk id="8" creationId="{70344F5E-D3D5-26FA-A1A1-B884BC46795B}"/>
          </ac:spMkLst>
        </pc:spChg>
        <pc:spChg chg="del">
          <ac:chgData name="Piotr Deska" userId="e9d194b9-9bf9-4ae5-8eae-917cac778170" providerId="ADAL" clId="{65DCEE3E-61C5-49ED-A278-4F4581438B7A}" dt="2023-10-19T21:44:28.465" v="370" actId="478"/>
          <ac:spMkLst>
            <pc:docMk/>
            <pc:sldMk cId="2022783384" sldId="262"/>
            <ac:spMk id="9" creationId="{2B1099CE-3D62-60F3-196C-73A580EE98D1}"/>
          </ac:spMkLst>
        </pc:spChg>
        <pc:spChg chg="add mod">
          <ac:chgData name="Piotr Deska" userId="e9d194b9-9bf9-4ae5-8eae-917cac778170" providerId="ADAL" clId="{65DCEE3E-61C5-49ED-A278-4F4581438B7A}" dt="2023-10-19T21:51:32.391" v="580" actId="20577"/>
          <ac:spMkLst>
            <pc:docMk/>
            <pc:sldMk cId="2022783384" sldId="262"/>
            <ac:spMk id="10" creationId="{AFBF2847-B6DB-9CF7-839D-83D5854B5923}"/>
          </ac:spMkLst>
        </pc:spChg>
        <pc:spChg chg="del">
          <ac:chgData name="Piotr Deska" userId="e9d194b9-9bf9-4ae5-8eae-917cac778170" providerId="ADAL" clId="{65DCEE3E-61C5-49ED-A278-4F4581438B7A}" dt="2023-10-19T21:44:28.956" v="371" actId="478"/>
          <ac:spMkLst>
            <pc:docMk/>
            <pc:sldMk cId="2022783384" sldId="262"/>
            <ac:spMk id="11" creationId="{DF1B7168-9A36-FDE6-18E9-9609503C2328}"/>
          </ac:spMkLst>
        </pc:spChg>
        <pc:spChg chg="mod">
          <ac:chgData name="Piotr Deska" userId="e9d194b9-9bf9-4ae5-8eae-917cac778170" providerId="ADAL" clId="{65DCEE3E-61C5-49ED-A278-4F4581438B7A}" dt="2023-10-19T21:44:21.218" v="364" actId="20577"/>
          <ac:spMkLst>
            <pc:docMk/>
            <pc:sldMk cId="2022783384" sldId="262"/>
            <ac:spMk id="12" creationId="{BCDB5C53-B9AA-472F-8BDA-9432488242F1}"/>
          </ac:spMkLst>
        </pc:spChg>
        <pc:spChg chg="add mod">
          <ac:chgData name="Piotr Deska" userId="e9d194b9-9bf9-4ae5-8eae-917cac778170" providerId="ADAL" clId="{65DCEE3E-61C5-49ED-A278-4F4581438B7A}" dt="2023-10-19T21:52:46.103" v="637" actId="20577"/>
          <ac:spMkLst>
            <pc:docMk/>
            <pc:sldMk cId="2022783384" sldId="262"/>
            <ac:spMk id="13" creationId="{CD58E96C-646D-6EBB-EE6D-3CBCE7C26F19}"/>
          </ac:spMkLst>
        </pc:spChg>
        <pc:spChg chg="mod">
          <ac:chgData name="Piotr Deska" userId="e9d194b9-9bf9-4ae5-8eae-917cac778170" providerId="ADAL" clId="{65DCEE3E-61C5-49ED-A278-4F4581438B7A}" dt="2023-10-19T21:49:14.439" v="470" actId="20577"/>
          <ac:spMkLst>
            <pc:docMk/>
            <pc:sldMk cId="2022783384" sldId="262"/>
            <ac:spMk id="20" creationId="{CEB88C35-8335-4C47-8E47-97038ECA1404}"/>
          </ac:spMkLst>
        </pc:spChg>
        <pc:picChg chg="add mod">
          <ac:chgData name="Piotr Deska" userId="e9d194b9-9bf9-4ae5-8eae-917cac778170" providerId="ADAL" clId="{65DCEE3E-61C5-49ED-A278-4F4581438B7A}" dt="2023-10-19T21:58:06.689" v="663" actId="1076"/>
          <ac:picMkLst>
            <pc:docMk/>
            <pc:sldMk cId="2022783384" sldId="262"/>
            <ac:picMk id="1026" creationId="{934CD09D-D4BC-FB4F-0E1C-F94DA6C5A902}"/>
          </ac:picMkLst>
        </pc:picChg>
        <pc:picChg chg="add mod">
          <ac:chgData name="Piotr Deska" userId="e9d194b9-9bf9-4ae5-8eae-917cac778170" providerId="ADAL" clId="{65DCEE3E-61C5-49ED-A278-4F4581438B7A}" dt="2023-10-19T21:58:10.506" v="664" actId="1076"/>
          <ac:picMkLst>
            <pc:docMk/>
            <pc:sldMk cId="2022783384" sldId="262"/>
            <ac:picMk id="1028" creationId="{00968FD4-8D59-6F5E-8E24-013A9D885E67}"/>
          </ac:picMkLst>
        </pc:picChg>
        <pc:picChg chg="add mod">
          <ac:chgData name="Piotr Deska" userId="e9d194b9-9bf9-4ae5-8eae-917cac778170" providerId="ADAL" clId="{65DCEE3E-61C5-49ED-A278-4F4581438B7A}" dt="2023-10-19T21:58:23.220" v="668" actId="14100"/>
          <ac:picMkLst>
            <pc:docMk/>
            <pc:sldMk cId="2022783384" sldId="262"/>
            <ac:picMk id="1030" creationId="{FEAAE1AB-7CC1-47E7-455F-27A82CCB3768}"/>
          </ac:picMkLst>
        </pc:picChg>
        <pc:picChg chg="add mod">
          <ac:chgData name="Piotr Deska" userId="e9d194b9-9bf9-4ae5-8eae-917cac778170" providerId="ADAL" clId="{65DCEE3E-61C5-49ED-A278-4F4581438B7A}" dt="2023-10-19T21:58:43.244" v="672" actId="14100"/>
          <ac:picMkLst>
            <pc:docMk/>
            <pc:sldMk cId="2022783384" sldId="262"/>
            <ac:picMk id="1032" creationId="{22AD36BD-164E-9D44-8E2D-DE3B33DDDF25}"/>
          </ac:picMkLst>
        </pc:picChg>
        <pc:picChg chg="add mod">
          <ac:chgData name="Piotr Deska" userId="e9d194b9-9bf9-4ae5-8eae-917cac778170" providerId="ADAL" clId="{65DCEE3E-61C5-49ED-A278-4F4581438B7A}" dt="2023-10-19T21:58:51.652" v="674" actId="14100"/>
          <ac:picMkLst>
            <pc:docMk/>
            <pc:sldMk cId="2022783384" sldId="262"/>
            <ac:picMk id="1034" creationId="{E6E2268F-EB95-A8F5-A861-F294E9897356}"/>
          </ac:picMkLst>
        </pc:picChg>
      </pc:sldChg>
      <pc:sldChg chg="addSp delSp modSp add mod ord delAnim modAnim">
        <pc:chgData name="Piotr Deska" userId="e9d194b9-9bf9-4ae5-8eae-917cac778170" providerId="ADAL" clId="{65DCEE3E-61C5-49ED-A278-4F4581438B7A}" dt="2023-10-19T22:04:32.505" v="853" actId="1076"/>
        <pc:sldMkLst>
          <pc:docMk/>
          <pc:sldMk cId="3850406679" sldId="263"/>
        </pc:sldMkLst>
        <pc:spChg chg="del">
          <ac:chgData name="Piotr Deska" userId="e9d194b9-9bf9-4ae5-8eae-917cac778170" providerId="ADAL" clId="{65DCEE3E-61C5-49ED-A278-4F4581438B7A}" dt="2023-10-19T22:00:05.701" v="694" actId="478"/>
          <ac:spMkLst>
            <pc:docMk/>
            <pc:sldMk cId="3850406679" sldId="263"/>
            <ac:spMk id="2" creationId="{A3AAACDB-837F-ADB2-6EC3-CC187C72A11A}"/>
          </ac:spMkLst>
        </pc:spChg>
        <pc:spChg chg="del">
          <ac:chgData name="Piotr Deska" userId="e9d194b9-9bf9-4ae5-8eae-917cac778170" providerId="ADAL" clId="{65DCEE3E-61C5-49ED-A278-4F4581438B7A}" dt="2023-10-19T22:00:04.173" v="692" actId="478"/>
          <ac:spMkLst>
            <pc:docMk/>
            <pc:sldMk cId="3850406679" sldId="263"/>
            <ac:spMk id="3" creationId="{4F219462-F3AB-F07B-11CA-2E5F3F6931C3}"/>
          </ac:spMkLst>
        </pc:spChg>
        <pc:spChg chg="del">
          <ac:chgData name="Piotr Deska" userId="e9d194b9-9bf9-4ae5-8eae-917cac778170" providerId="ADAL" clId="{65DCEE3E-61C5-49ED-A278-4F4581438B7A}" dt="2023-10-19T22:00:05.012" v="693" actId="478"/>
          <ac:spMkLst>
            <pc:docMk/>
            <pc:sldMk cId="3850406679" sldId="263"/>
            <ac:spMk id="4" creationId="{499F02F4-5998-E3D4-B94E-CEDDA0FA1D35}"/>
          </ac:spMkLst>
        </pc:spChg>
        <pc:spChg chg="mod">
          <ac:chgData name="Piotr Deska" userId="e9d194b9-9bf9-4ae5-8eae-917cac778170" providerId="ADAL" clId="{65DCEE3E-61C5-49ED-A278-4F4581438B7A}" dt="2023-10-19T22:04:28.349" v="851" actId="1076"/>
          <ac:spMkLst>
            <pc:docMk/>
            <pc:sldMk cId="3850406679" sldId="263"/>
            <ac:spMk id="5" creationId="{58725BFE-A031-21FD-78F9-16B021C21EF8}"/>
          </ac:spMkLst>
        </pc:spChg>
        <pc:spChg chg="mod">
          <ac:chgData name="Piotr Deska" userId="e9d194b9-9bf9-4ae5-8eae-917cac778170" providerId="ADAL" clId="{65DCEE3E-61C5-49ED-A278-4F4581438B7A}" dt="2023-10-19T22:04:25.627" v="850" actId="1076"/>
          <ac:spMkLst>
            <pc:docMk/>
            <pc:sldMk cId="3850406679" sldId="263"/>
            <ac:spMk id="6" creationId="{EBA67BFC-00E7-4F96-B9A1-A3C193FD9BDD}"/>
          </ac:spMkLst>
        </pc:spChg>
        <pc:spChg chg="del mod">
          <ac:chgData name="Piotr Deska" userId="e9d194b9-9bf9-4ae5-8eae-917cac778170" providerId="ADAL" clId="{65DCEE3E-61C5-49ED-A278-4F4581438B7A}" dt="2023-10-19T21:59:30.769" v="679" actId="478"/>
          <ac:spMkLst>
            <pc:docMk/>
            <pc:sldMk cId="3850406679" sldId="263"/>
            <ac:spMk id="7" creationId="{13643D7E-CC81-CC97-D38F-0EC98878A663}"/>
          </ac:spMkLst>
        </pc:spChg>
        <pc:spChg chg="del">
          <ac:chgData name="Piotr Deska" userId="e9d194b9-9bf9-4ae5-8eae-917cac778170" providerId="ADAL" clId="{65DCEE3E-61C5-49ED-A278-4F4581438B7A}" dt="2023-10-19T22:01:27.184" v="736" actId="478"/>
          <ac:spMkLst>
            <pc:docMk/>
            <pc:sldMk cId="3850406679" sldId="263"/>
            <ac:spMk id="8" creationId="{EDE90CDA-9418-380E-0BCE-EAF4CE011EFC}"/>
          </ac:spMkLst>
        </pc:spChg>
        <pc:spChg chg="del">
          <ac:chgData name="Piotr Deska" userId="e9d194b9-9bf9-4ae5-8eae-917cac778170" providerId="ADAL" clId="{65DCEE3E-61C5-49ED-A278-4F4581438B7A}" dt="2023-10-19T22:01:29.384" v="737" actId="478"/>
          <ac:spMkLst>
            <pc:docMk/>
            <pc:sldMk cId="3850406679" sldId="263"/>
            <ac:spMk id="9" creationId="{EA1EC809-DE82-4B26-B046-B3587A9D5CBE}"/>
          </ac:spMkLst>
        </pc:spChg>
        <pc:spChg chg="del">
          <ac:chgData name="Piotr Deska" userId="e9d194b9-9bf9-4ae5-8eae-917cac778170" providerId="ADAL" clId="{65DCEE3E-61C5-49ED-A278-4F4581438B7A}" dt="2023-10-19T22:01:30.673" v="738" actId="478"/>
          <ac:spMkLst>
            <pc:docMk/>
            <pc:sldMk cId="3850406679" sldId="263"/>
            <ac:spMk id="10" creationId="{DEB7DC00-47F4-4C11-4AEA-BA502D9E14D1}"/>
          </ac:spMkLst>
        </pc:spChg>
        <pc:spChg chg="add mod">
          <ac:chgData name="Piotr Deska" userId="e9d194b9-9bf9-4ae5-8eae-917cac778170" providerId="ADAL" clId="{65DCEE3E-61C5-49ED-A278-4F4581438B7A}" dt="2023-10-19T22:04:31.027" v="852" actId="1076"/>
          <ac:spMkLst>
            <pc:docMk/>
            <pc:sldMk cId="3850406679" sldId="263"/>
            <ac:spMk id="11" creationId="{15881826-397A-803B-52E0-31CBCA2E9DE5}"/>
          </ac:spMkLst>
        </pc:spChg>
        <pc:spChg chg="mod">
          <ac:chgData name="Piotr Deska" userId="e9d194b9-9bf9-4ae5-8eae-917cac778170" providerId="ADAL" clId="{65DCEE3E-61C5-49ED-A278-4F4581438B7A}" dt="2023-10-19T21:59:50.458" v="687" actId="20577"/>
          <ac:spMkLst>
            <pc:docMk/>
            <pc:sldMk cId="3850406679" sldId="263"/>
            <ac:spMk id="12" creationId="{BCDB5C53-B9AA-472F-8BDA-9432488242F1}"/>
          </ac:spMkLst>
        </pc:spChg>
        <pc:spChg chg="add mod">
          <ac:chgData name="Piotr Deska" userId="e9d194b9-9bf9-4ae5-8eae-917cac778170" providerId="ADAL" clId="{65DCEE3E-61C5-49ED-A278-4F4581438B7A}" dt="2023-10-19T22:04:32.505" v="853" actId="1076"/>
          <ac:spMkLst>
            <pc:docMk/>
            <pc:sldMk cId="3850406679" sldId="263"/>
            <ac:spMk id="13" creationId="{75174867-70F5-93A4-029E-4DBCFC8673E9}"/>
          </ac:spMkLst>
        </pc:spChg>
        <pc:spChg chg="del">
          <ac:chgData name="Piotr Deska" userId="e9d194b9-9bf9-4ae5-8eae-917cac778170" providerId="ADAL" clId="{65DCEE3E-61C5-49ED-A278-4F4581438B7A}" dt="2023-10-19T22:00:03.472" v="691" actId="478"/>
          <ac:spMkLst>
            <pc:docMk/>
            <pc:sldMk cId="3850406679" sldId="263"/>
            <ac:spMk id="18" creationId="{B7C192EB-ABF1-4FA1-9A73-74A5B164D82F}"/>
          </ac:spMkLst>
        </pc:spChg>
        <pc:spChg chg="del">
          <ac:chgData name="Piotr Deska" userId="e9d194b9-9bf9-4ae5-8eae-917cac778170" providerId="ADAL" clId="{65DCEE3E-61C5-49ED-A278-4F4581438B7A}" dt="2023-10-19T22:00:02.759" v="690" actId="478"/>
          <ac:spMkLst>
            <pc:docMk/>
            <pc:sldMk cId="3850406679" sldId="263"/>
            <ac:spMk id="20" creationId="{75C23B66-B510-4B44-AC1C-274A1B837D68}"/>
          </ac:spMkLst>
        </pc:spChg>
      </pc:sldChg>
      <pc:sldChg chg="addSp delSp modSp add mod addAnim delAnim modAnim">
        <pc:chgData name="Piotr Deska" userId="e9d194b9-9bf9-4ae5-8eae-917cac778170" providerId="ADAL" clId="{65DCEE3E-61C5-49ED-A278-4F4581438B7A}" dt="2023-10-19T22:07:49.717" v="946" actId="20577"/>
        <pc:sldMkLst>
          <pc:docMk/>
          <pc:sldMk cId="3043359209" sldId="264"/>
        </pc:sldMkLst>
        <pc:spChg chg="add mod">
          <ac:chgData name="Piotr Deska" userId="e9d194b9-9bf9-4ae5-8eae-917cac778170" providerId="ADAL" clId="{65DCEE3E-61C5-49ED-A278-4F4581438B7A}" dt="2023-10-19T22:07:41.047" v="938" actId="14100"/>
          <ac:spMkLst>
            <pc:docMk/>
            <pc:sldMk cId="3043359209" sldId="264"/>
            <ac:spMk id="2" creationId="{8A439C7F-7B16-ED8E-5268-788D695DB8D9}"/>
          </ac:spMkLst>
        </pc:spChg>
        <pc:spChg chg="add mod">
          <ac:chgData name="Piotr Deska" userId="e9d194b9-9bf9-4ae5-8eae-917cac778170" providerId="ADAL" clId="{65DCEE3E-61C5-49ED-A278-4F4581438B7A}" dt="2023-10-19T22:07:44.002" v="939" actId="1076"/>
          <ac:spMkLst>
            <pc:docMk/>
            <pc:sldMk cId="3043359209" sldId="264"/>
            <ac:spMk id="3" creationId="{9BFB1462-2233-1908-45F5-99C8F6E8A06A}"/>
          </ac:spMkLst>
        </pc:spChg>
        <pc:spChg chg="del">
          <ac:chgData name="Piotr Deska" userId="e9d194b9-9bf9-4ae5-8eae-917cac778170" providerId="ADAL" clId="{65DCEE3E-61C5-49ED-A278-4F4581438B7A}" dt="2023-10-19T22:05:39.069" v="861" actId="478"/>
          <ac:spMkLst>
            <pc:docMk/>
            <pc:sldMk cId="3043359209" sldId="264"/>
            <ac:spMk id="5" creationId="{58725BFE-A031-21FD-78F9-16B021C21EF8}"/>
          </ac:spMkLst>
        </pc:spChg>
        <pc:spChg chg="mod">
          <ac:chgData name="Piotr Deska" userId="e9d194b9-9bf9-4ae5-8eae-917cac778170" providerId="ADAL" clId="{65DCEE3E-61C5-49ED-A278-4F4581438B7A}" dt="2023-10-19T22:07:00.615" v="922" actId="14100"/>
          <ac:spMkLst>
            <pc:docMk/>
            <pc:sldMk cId="3043359209" sldId="264"/>
            <ac:spMk id="6" creationId="{EBA67BFC-00E7-4F96-B9A1-A3C193FD9BDD}"/>
          </ac:spMkLst>
        </pc:spChg>
        <pc:spChg chg="del">
          <ac:chgData name="Piotr Deska" userId="e9d194b9-9bf9-4ae5-8eae-917cac778170" providerId="ADAL" clId="{65DCEE3E-61C5-49ED-A278-4F4581438B7A}" dt="2023-10-19T22:05:41.461" v="862" actId="478"/>
          <ac:spMkLst>
            <pc:docMk/>
            <pc:sldMk cId="3043359209" sldId="264"/>
            <ac:spMk id="11" creationId="{15881826-397A-803B-52E0-31CBCA2E9DE5}"/>
          </ac:spMkLst>
        </pc:spChg>
        <pc:spChg chg="mod">
          <ac:chgData name="Piotr Deska" userId="e9d194b9-9bf9-4ae5-8eae-917cac778170" providerId="ADAL" clId="{65DCEE3E-61C5-49ED-A278-4F4581438B7A}" dt="2023-10-19T22:07:49.717" v="946" actId="20577"/>
          <ac:spMkLst>
            <pc:docMk/>
            <pc:sldMk cId="3043359209" sldId="264"/>
            <ac:spMk id="12" creationId="{BCDB5C53-B9AA-472F-8BDA-9432488242F1}"/>
          </ac:spMkLst>
        </pc:spChg>
        <pc:spChg chg="mod">
          <ac:chgData name="Piotr Deska" userId="e9d194b9-9bf9-4ae5-8eae-917cac778170" providerId="ADAL" clId="{65DCEE3E-61C5-49ED-A278-4F4581438B7A}" dt="2023-10-19T22:07:03.862" v="923" actId="1076"/>
          <ac:spMkLst>
            <pc:docMk/>
            <pc:sldMk cId="3043359209" sldId="264"/>
            <ac:spMk id="13" creationId="{75174867-70F5-93A4-029E-4DBCFC8673E9}"/>
          </ac:spMkLst>
        </pc:spChg>
      </pc:sldChg>
    </pc:docChg>
  </pc:docChgLst>
  <pc:docChgLst>
    <pc:chgData name="Piotr Deska" userId="e9d194b9-9bf9-4ae5-8eae-917cac778170" providerId="ADAL" clId="{852B1FA8-5898-4EB1-9113-52D4EFBB1E2A}"/>
    <pc:docChg chg="custSel modSld">
      <pc:chgData name="Piotr Deska" userId="e9d194b9-9bf9-4ae5-8eae-917cac778170" providerId="ADAL" clId="{852B1FA8-5898-4EB1-9113-52D4EFBB1E2A}" dt="2023-10-18T07:50:31.099" v="1747" actId="1076"/>
      <pc:docMkLst>
        <pc:docMk/>
      </pc:docMkLst>
      <pc:sldChg chg="modSp mod">
        <pc:chgData name="Piotr Deska" userId="e9d194b9-9bf9-4ae5-8eae-917cac778170" providerId="ADAL" clId="{852B1FA8-5898-4EB1-9113-52D4EFBB1E2A}" dt="2023-09-08T09:00:06.772" v="936" actId="20577"/>
        <pc:sldMkLst>
          <pc:docMk/>
          <pc:sldMk cId="4026259808" sldId="257"/>
        </pc:sldMkLst>
        <pc:spChg chg="mod">
          <ac:chgData name="Piotr Deska" userId="e9d194b9-9bf9-4ae5-8eae-917cac778170" providerId="ADAL" clId="{852B1FA8-5898-4EB1-9113-52D4EFBB1E2A}" dt="2023-09-08T09:00:06.772" v="936" actId="20577"/>
          <ac:spMkLst>
            <pc:docMk/>
            <pc:sldMk cId="4026259808" sldId="257"/>
            <ac:spMk id="13" creationId="{88218B68-8AB6-457C-AC8B-0CA87C91CBC1}"/>
          </ac:spMkLst>
        </pc:spChg>
        <pc:spChg chg="mod">
          <ac:chgData name="Piotr Deska" userId="e9d194b9-9bf9-4ae5-8eae-917cac778170" providerId="ADAL" clId="{852B1FA8-5898-4EB1-9113-52D4EFBB1E2A}" dt="2023-09-08T08:59:58.998" v="926" actId="20577"/>
          <ac:spMkLst>
            <pc:docMk/>
            <pc:sldMk cId="4026259808" sldId="257"/>
            <ac:spMk id="16" creationId="{DDE69C0A-0CEC-4E42-A2A3-53BA89815CAA}"/>
          </ac:spMkLst>
        </pc:spChg>
      </pc:sldChg>
      <pc:sldChg chg="addSp delSp modSp mod delAnim modAnim">
        <pc:chgData name="Piotr Deska" userId="e9d194b9-9bf9-4ae5-8eae-917cac778170" providerId="ADAL" clId="{852B1FA8-5898-4EB1-9113-52D4EFBB1E2A}" dt="2023-10-18T07:48:41.469" v="1743"/>
        <pc:sldMkLst>
          <pc:docMk/>
          <pc:sldMk cId="2750545495" sldId="260"/>
        </pc:sldMkLst>
        <pc:spChg chg="mod">
          <ac:chgData name="Piotr Deska" userId="e9d194b9-9bf9-4ae5-8eae-917cac778170" providerId="ADAL" clId="{852B1FA8-5898-4EB1-9113-52D4EFBB1E2A}" dt="2023-09-08T08:47:56.869" v="0" actId="1076"/>
          <ac:spMkLst>
            <pc:docMk/>
            <pc:sldMk cId="2750545495" sldId="260"/>
            <ac:spMk id="2" creationId="{7C244469-3A53-5BAF-811D-9C49A85F9264}"/>
          </ac:spMkLst>
        </pc:spChg>
        <pc:spChg chg="add del mod">
          <ac:chgData name="Piotr Deska" userId="e9d194b9-9bf9-4ae5-8eae-917cac778170" providerId="ADAL" clId="{852B1FA8-5898-4EB1-9113-52D4EFBB1E2A}" dt="2023-09-08T08:48:11.100" v="4" actId="478"/>
          <ac:spMkLst>
            <pc:docMk/>
            <pc:sldMk cId="2750545495" sldId="260"/>
            <ac:spMk id="3" creationId="{348FE7FE-7F60-AE66-2645-9E544A2669F4}"/>
          </ac:spMkLst>
        </pc:spChg>
        <pc:spChg chg="mod">
          <ac:chgData name="Piotr Deska" userId="e9d194b9-9bf9-4ae5-8eae-917cac778170" providerId="ADAL" clId="{852B1FA8-5898-4EB1-9113-52D4EFBB1E2A}" dt="2023-09-08T08:47:56.869" v="0" actId="1076"/>
          <ac:spMkLst>
            <pc:docMk/>
            <pc:sldMk cId="2750545495" sldId="260"/>
            <ac:spMk id="4" creationId="{EDAB2B21-CAA4-EEC3-48D0-40EBE638D49C}"/>
          </ac:spMkLst>
        </pc:spChg>
        <pc:spChg chg="mod">
          <ac:chgData name="Piotr Deska" userId="e9d194b9-9bf9-4ae5-8eae-917cac778170" providerId="ADAL" clId="{852B1FA8-5898-4EB1-9113-52D4EFBB1E2A}" dt="2023-09-08T08:47:56.869" v="0" actId="1076"/>
          <ac:spMkLst>
            <pc:docMk/>
            <pc:sldMk cId="2750545495" sldId="260"/>
            <ac:spMk id="5" creationId="{78987F94-DFF2-4AB4-82FB-96A27FBEBDEE}"/>
          </ac:spMkLst>
        </pc:spChg>
        <pc:spChg chg="mod">
          <ac:chgData name="Piotr Deska" userId="e9d194b9-9bf9-4ae5-8eae-917cac778170" providerId="ADAL" clId="{852B1FA8-5898-4EB1-9113-52D4EFBB1E2A}" dt="2023-09-08T08:47:56.869" v="0" actId="1076"/>
          <ac:spMkLst>
            <pc:docMk/>
            <pc:sldMk cId="2750545495" sldId="260"/>
            <ac:spMk id="6" creationId="{EBA67BFC-00E7-4F96-B9A1-A3C193FD9BDD}"/>
          </ac:spMkLst>
        </pc:spChg>
        <pc:spChg chg="mod">
          <ac:chgData name="Piotr Deska" userId="e9d194b9-9bf9-4ae5-8eae-917cac778170" providerId="ADAL" clId="{852B1FA8-5898-4EB1-9113-52D4EFBB1E2A}" dt="2023-09-08T08:47:56.869" v="0" actId="1076"/>
          <ac:spMkLst>
            <pc:docMk/>
            <pc:sldMk cId="2750545495" sldId="260"/>
            <ac:spMk id="7" creationId="{590CFD90-0953-4B50-C312-EF40A92F5A8F}"/>
          </ac:spMkLst>
        </pc:spChg>
        <pc:spChg chg="mod">
          <ac:chgData name="Piotr Deska" userId="e9d194b9-9bf9-4ae5-8eae-917cac778170" providerId="ADAL" clId="{852B1FA8-5898-4EB1-9113-52D4EFBB1E2A}" dt="2023-09-08T08:51:17.624" v="278" actId="5793"/>
          <ac:spMkLst>
            <pc:docMk/>
            <pc:sldMk cId="2750545495" sldId="260"/>
            <ac:spMk id="8" creationId="{7CEFE36E-5B19-3963-736B-C0220D107250}"/>
          </ac:spMkLst>
        </pc:spChg>
        <pc:spChg chg="mod">
          <ac:chgData name="Piotr Deska" userId="e9d194b9-9bf9-4ae5-8eae-917cac778170" providerId="ADAL" clId="{852B1FA8-5898-4EB1-9113-52D4EFBB1E2A}" dt="2023-09-08T08:47:56.869" v="0" actId="1076"/>
          <ac:spMkLst>
            <pc:docMk/>
            <pc:sldMk cId="2750545495" sldId="260"/>
            <ac:spMk id="9" creationId="{38FE6B33-E2C2-96F1-3456-E4ECCD6A83CA}"/>
          </ac:spMkLst>
        </pc:spChg>
        <pc:spChg chg="mod">
          <ac:chgData name="Piotr Deska" userId="e9d194b9-9bf9-4ae5-8eae-917cac778170" providerId="ADAL" clId="{852B1FA8-5898-4EB1-9113-52D4EFBB1E2A}" dt="2023-09-08T08:47:56.869" v="0" actId="1076"/>
          <ac:spMkLst>
            <pc:docMk/>
            <pc:sldMk cId="2750545495" sldId="260"/>
            <ac:spMk id="24" creationId="{5CCA2AA5-85F7-4EDE-81EA-B5EB825911CC}"/>
          </ac:spMkLst>
        </pc:spChg>
      </pc:sldChg>
      <pc:sldChg chg="addSp delSp modSp mod delAnim modAnim">
        <pc:chgData name="Piotr Deska" userId="e9d194b9-9bf9-4ae5-8eae-917cac778170" providerId="ADAL" clId="{852B1FA8-5898-4EB1-9113-52D4EFBB1E2A}" dt="2023-09-08T09:00:35.650" v="969" actId="20577"/>
        <pc:sldMkLst>
          <pc:docMk/>
          <pc:sldMk cId="2410771479" sldId="261"/>
        </pc:sldMkLst>
        <pc:spChg chg="del">
          <ac:chgData name="Piotr Deska" userId="e9d194b9-9bf9-4ae5-8eae-917cac778170" providerId="ADAL" clId="{852B1FA8-5898-4EB1-9113-52D4EFBB1E2A}" dt="2023-09-08T08:57:20.295" v="634" actId="478"/>
          <ac:spMkLst>
            <pc:docMk/>
            <pc:sldMk cId="2410771479" sldId="261"/>
            <ac:spMk id="2" creationId="{FED56BAC-3144-0768-2964-FEE84BE2109E}"/>
          </ac:spMkLst>
        </pc:spChg>
        <pc:spChg chg="mod">
          <ac:chgData name="Piotr Deska" userId="e9d194b9-9bf9-4ae5-8eae-917cac778170" providerId="ADAL" clId="{852B1FA8-5898-4EB1-9113-52D4EFBB1E2A}" dt="2023-09-08T08:59:05.270" v="831" actId="14100"/>
          <ac:spMkLst>
            <pc:docMk/>
            <pc:sldMk cId="2410771479" sldId="261"/>
            <ac:spMk id="3" creationId="{4F219462-F3AB-F07B-11CA-2E5F3F6931C3}"/>
          </ac:spMkLst>
        </pc:spChg>
        <pc:spChg chg="add mod">
          <ac:chgData name="Piotr Deska" userId="e9d194b9-9bf9-4ae5-8eae-917cac778170" providerId="ADAL" clId="{852B1FA8-5898-4EB1-9113-52D4EFBB1E2A}" dt="2023-09-08T08:59:42.509" v="914" actId="14100"/>
          <ac:spMkLst>
            <pc:docMk/>
            <pc:sldMk cId="2410771479" sldId="261"/>
            <ac:spMk id="4" creationId="{499F02F4-5998-E3D4-B94E-CEDDA0FA1D35}"/>
          </ac:spMkLst>
        </pc:spChg>
        <pc:spChg chg="mod">
          <ac:chgData name="Piotr Deska" userId="e9d194b9-9bf9-4ae5-8eae-917cac778170" providerId="ADAL" clId="{852B1FA8-5898-4EB1-9113-52D4EFBB1E2A}" dt="2023-09-08T09:00:35.650" v="969" actId="20577"/>
          <ac:spMkLst>
            <pc:docMk/>
            <pc:sldMk cId="2410771479" sldId="261"/>
            <ac:spMk id="6" creationId="{EBA67BFC-00E7-4F96-B9A1-A3C193FD9BDD}"/>
          </ac:spMkLst>
        </pc:spChg>
        <pc:spChg chg="mod">
          <ac:chgData name="Piotr Deska" userId="e9d194b9-9bf9-4ae5-8eae-917cac778170" providerId="ADAL" clId="{852B1FA8-5898-4EB1-9113-52D4EFBB1E2A}" dt="2023-09-08T09:00:16.916" v="948" actId="20577"/>
          <ac:spMkLst>
            <pc:docMk/>
            <pc:sldMk cId="2410771479" sldId="261"/>
            <ac:spMk id="12" creationId="{BCDB5C53-B9AA-472F-8BDA-9432488242F1}"/>
          </ac:spMkLst>
        </pc:spChg>
        <pc:spChg chg="del">
          <ac:chgData name="Piotr Deska" userId="e9d194b9-9bf9-4ae5-8eae-917cac778170" providerId="ADAL" clId="{852B1FA8-5898-4EB1-9113-52D4EFBB1E2A}" dt="2023-09-08T08:54:52.409" v="415" actId="478"/>
          <ac:spMkLst>
            <pc:docMk/>
            <pc:sldMk cId="2410771479" sldId="261"/>
            <ac:spMk id="15" creationId="{AC2C2B56-EAFF-4425-9A97-1E5F3E6AEC2B}"/>
          </ac:spMkLst>
        </pc:spChg>
        <pc:spChg chg="mod">
          <ac:chgData name="Piotr Deska" userId="e9d194b9-9bf9-4ae5-8eae-917cac778170" providerId="ADAL" clId="{852B1FA8-5898-4EB1-9113-52D4EFBB1E2A}" dt="2023-09-08T08:57:15.487" v="633" actId="27636"/>
          <ac:spMkLst>
            <pc:docMk/>
            <pc:sldMk cId="2410771479" sldId="261"/>
            <ac:spMk id="18" creationId="{B7C192EB-ABF1-4FA1-9A73-74A5B164D82F}"/>
          </ac:spMkLst>
        </pc:spChg>
        <pc:spChg chg="mod">
          <ac:chgData name="Piotr Deska" userId="e9d194b9-9bf9-4ae5-8eae-917cac778170" providerId="ADAL" clId="{852B1FA8-5898-4EB1-9113-52D4EFBB1E2A}" dt="2023-09-08T08:56:05.166" v="474" actId="14100"/>
          <ac:spMkLst>
            <pc:docMk/>
            <pc:sldMk cId="2410771479" sldId="261"/>
            <ac:spMk id="20" creationId="{75C23B66-B510-4B44-AC1C-274A1B837D68}"/>
          </ac:spMkLst>
        </pc:spChg>
      </pc:sldChg>
      <pc:sldChg chg="delSp modSp mod delAnim modAnim">
        <pc:chgData name="Piotr Deska" userId="e9d194b9-9bf9-4ae5-8eae-917cac778170" providerId="ADAL" clId="{852B1FA8-5898-4EB1-9113-52D4EFBB1E2A}" dt="2023-10-18T07:50:31.099" v="1747" actId="1076"/>
        <pc:sldMkLst>
          <pc:docMk/>
          <pc:sldMk cId="2022783384" sldId="262"/>
        </pc:sldMkLst>
        <pc:spChg chg="mod">
          <ac:chgData name="Piotr Deska" userId="e9d194b9-9bf9-4ae5-8eae-917cac778170" providerId="ADAL" clId="{852B1FA8-5898-4EB1-9113-52D4EFBB1E2A}" dt="2023-09-08T09:02:09.411" v="1188" actId="14100"/>
          <ac:spMkLst>
            <pc:docMk/>
            <pc:sldMk cId="2022783384" sldId="262"/>
            <ac:spMk id="2" creationId="{E882F96F-233C-E2CD-84FF-D8211DB99EE6}"/>
          </ac:spMkLst>
        </pc:spChg>
        <pc:spChg chg="del mod">
          <ac:chgData name="Piotr Deska" userId="e9d194b9-9bf9-4ae5-8eae-917cac778170" providerId="ADAL" clId="{852B1FA8-5898-4EB1-9113-52D4EFBB1E2A}" dt="2023-10-18T07:50:15.176" v="1745" actId="478"/>
          <ac:spMkLst>
            <pc:docMk/>
            <pc:sldMk cId="2022783384" sldId="262"/>
            <ac:spMk id="3" creationId="{80375EF2-826A-3796-77B1-FEE678614589}"/>
          </ac:spMkLst>
        </pc:spChg>
        <pc:spChg chg="del">
          <ac:chgData name="Piotr Deska" userId="e9d194b9-9bf9-4ae5-8eae-917cac778170" providerId="ADAL" clId="{852B1FA8-5898-4EB1-9113-52D4EFBB1E2A}" dt="2023-09-08T09:01:37.540" v="1099" actId="478"/>
          <ac:spMkLst>
            <pc:docMk/>
            <pc:sldMk cId="2022783384" sldId="262"/>
            <ac:spMk id="3" creationId="{F03B7FCB-E550-F0F0-BCB1-974840EA15C3}"/>
          </ac:spMkLst>
        </pc:spChg>
        <pc:spChg chg="mod">
          <ac:chgData name="Piotr Deska" userId="e9d194b9-9bf9-4ae5-8eae-917cac778170" providerId="ADAL" clId="{852B1FA8-5898-4EB1-9113-52D4EFBB1E2A}" dt="2023-09-08T09:04:37.890" v="1557" actId="14100"/>
          <ac:spMkLst>
            <pc:docMk/>
            <pc:sldMk cId="2022783384" sldId="262"/>
            <ac:spMk id="5" creationId="{C42FB97F-1318-DF93-8566-AF693287DF70}"/>
          </ac:spMkLst>
        </pc:spChg>
        <pc:spChg chg="mod">
          <ac:chgData name="Piotr Deska" userId="e9d194b9-9bf9-4ae5-8eae-917cac778170" providerId="ADAL" clId="{852B1FA8-5898-4EB1-9113-52D4EFBB1E2A}" dt="2023-09-08T09:00:45.251" v="976" actId="20577"/>
          <ac:spMkLst>
            <pc:docMk/>
            <pc:sldMk cId="2022783384" sldId="262"/>
            <ac:spMk id="6" creationId="{EBA67BFC-00E7-4F96-B9A1-A3C193FD9BDD}"/>
          </ac:spMkLst>
        </pc:spChg>
        <pc:spChg chg="del">
          <ac:chgData name="Piotr Deska" userId="e9d194b9-9bf9-4ae5-8eae-917cac778170" providerId="ADAL" clId="{852B1FA8-5898-4EB1-9113-52D4EFBB1E2A}" dt="2023-09-08T09:04:42.771" v="1558" actId="478"/>
          <ac:spMkLst>
            <pc:docMk/>
            <pc:sldMk cId="2022783384" sldId="262"/>
            <ac:spMk id="7" creationId="{ADA84EE7-B2C9-F8F4-795C-33948AAFD8E7}"/>
          </ac:spMkLst>
        </pc:spChg>
        <pc:spChg chg="mod">
          <ac:chgData name="Piotr Deska" userId="e9d194b9-9bf9-4ae5-8eae-917cac778170" providerId="ADAL" clId="{852B1FA8-5898-4EB1-9113-52D4EFBB1E2A}" dt="2023-09-08T09:05:59.760" v="1738" actId="27636"/>
          <ac:spMkLst>
            <pc:docMk/>
            <pc:sldMk cId="2022783384" sldId="262"/>
            <ac:spMk id="8" creationId="{70344F5E-D3D5-26FA-A1A1-B884BC46795B}"/>
          </ac:spMkLst>
        </pc:spChg>
        <pc:spChg chg="mod">
          <ac:chgData name="Piotr Deska" userId="e9d194b9-9bf9-4ae5-8eae-917cac778170" providerId="ADAL" clId="{852B1FA8-5898-4EB1-9113-52D4EFBB1E2A}" dt="2023-10-18T07:50:26.924" v="1746" actId="1076"/>
          <ac:spMkLst>
            <pc:docMk/>
            <pc:sldMk cId="2022783384" sldId="262"/>
            <ac:spMk id="9" creationId="{2B1099CE-3D62-60F3-196C-73A580EE98D1}"/>
          </ac:spMkLst>
        </pc:spChg>
        <pc:spChg chg="del">
          <ac:chgData name="Piotr Deska" userId="e9d194b9-9bf9-4ae5-8eae-917cac778170" providerId="ADAL" clId="{852B1FA8-5898-4EB1-9113-52D4EFBB1E2A}" dt="2023-09-08T09:06:13.201" v="1739" actId="478"/>
          <ac:spMkLst>
            <pc:docMk/>
            <pc:sldMk cId="2022783384" sldId="262"/>
            <ac:spMk id="9" creationId="{D353498F-B337-47E7-BAC3-D21D9C7573A7}"/>
          </ac:spMkLst>
        </pc:spChg>
        <pc:spChg chg="del">
          <ac:chgData name="Piotr Deska" userId="e9d194b9-9bf9-4ae5-8eae-917cac778170" providerId="ADAL" clId="{852B1FA8-5898-4EB1-9113-52D4EFBB1E2A}" dt="2023-09-08T09:00:22.686" v="949" actId="478"/>
          <ac:spMkLst>
            <pc:docMk/>
            <pc:sldMk cId="2022783384" sldId="262"/>
            <ac:spMk id="10" creationId="{770D8791-E2ED-42FF-B380-5F432FBDED20}"/>
          </ac:spMkLst>
        </pc:spChg>
        <pc:spChg chg="mod">
          <ac:chgData name="Piotr Deska" userId="e9d194b9-9bf9-4ae5-8eae-917cac778170" providerId="ADAL" clId="{852B1FA8-5898-4EB1-9113-52D4EFBB1E2A}" dt="2023-10-18T07:50:31.099" v="1747" actId="1076"/>
          <ac:spMkLst>
            <pc:docMk/>
            <pc:sldMk cId="2022783384" sldId="262"/>
            <ac:spMk id="11" creationId="{DF1B7168-9A36-FDE6-18E9-9609503C2328}"/>
          </ac:spMkLst>
        </pc:spChg>
        <pc:spChg chg="mod">
          <ac:chgData name="Piotr Deska" userId="e9d194b9-9bf9-4ae5-8eae-917cac778170" providerId="ADAL" clId="{852B1FA8-5898-4EB1-9113-52D4EFBB1E2A}" dt="2023-09-08T08:59:53.569" v="920" actId="20577"/>
          <ac:spMkLst>
            <pc:docMk/>
            <pc:sldMk cId="2022783384" sldId="262"/>
            <ac:spMk id="12" creationId="{BCDB5C53-B9AA-472F-8BDA-9432488242F1}"/>
          </ac:spMkLst>
        </pc:spChg>
        <pc:spChg chg="del">
          <ac:chgData name="Piotr Deska" userId="e9d194b9-9bf9-4ae5-8eae-917cac778170" providerId="ADAL" clId="{852B1FA8-5898-4EB1-9113-52D4EFBB1E2A}" dt="2023-09-08T09:06:14.643" v="1740" actId="478"/>
          <ac:spMkLst>
            <pc:docMk/>
            <pc:sldMk cId="2022783384" sldId="262"/>
            <ac:spMk id="13" creationId="{E55234F2-5AA9-3CFF-52C6-77A754C8F2AF}"/>
          </ac:spMkLst>
        </pc:spChg>
        <pc:spChg chg="mod">
          <ac:chgData name="Piotr Deska" userId="e9d194b9-9bf9-4ae5-8eae-917cac778170" providerId="ADAL" clId="{852B1FA8-5898-4EB1-9113-52D4EFBB1E2A}" dt="2023-09-08T09:01:28.992" v="1097" actId="27636"/>
          <ac:spMkLst>
            <pc:docMk/>
            <pc:sldMk cId="2022783384" sldId="262"/>
            <ac:spMk id="20" creationId="{CEB88C35-8335-4C47-8E47-97038ECA1404}"/>
          </ac:spMkLst>
        </pc:spChg>
      </pc:sldChg>
    </pc:docChg>
  </pc:docChgLst>
  <pc:docChgLst>
    <pc:chgData name="Piotr Deska" userId="e9d194b9-9bf9-4ae5-8eae-917cac778170" providerId="ADAL" clId="{49A038ED-F3AF-4EC0-820A-994B69660515}"/>
    <pc:docChg chg="undo redo custSel addSld delSld modSld sldOrd">
      <pc:chgData name="Piotr Deska" userId="e9d194b9-9bf9-4ae5-8eae-917cac778170" providerId="ADAL" clId="{49A038ED-F3AF-4EC0-820A-994B69660515}" dt="2021-10-28T20:08:40.870" v="1328" actId="123"/>
      <pc:docMkLst>
        <pc:docMk/>
      </pc:docMkLst>
      <pc:sldChg chg="modTransition">
        <pc:chgData name="Piotr Deska" userId="e9d194b9-9bf9-4ae5-8eae-917cac778170" providerId="ADAL" clId="{49A038ED-F3AF-4EC0-820A-994B69660515}" dt="2021-10-28T18:54:07.059" v="1103"/>
        <pc:sldMkLst>
          <pc:docMk/>
          <pc:sldMk cId="193000927" sldId="256"/>
        </pc:sldMkLst>
      </pc:sldChg>
      <pc:sldChg chg="addSp modSp mod modTransition">
        <pc:chgData name="Piotr Deska" userId="e9d194b9-9bf9-4ae5-8eae-917cac778170" providerId="ADAL" clId="{49A038ED-F3AF-4EC0-820A-994B69660515}" dt="2021-10-28T20:06:51.592" v="1255" actId="692"/>
        <pc:sldMkLst>
          <pc:docMk/>
          <pc:sldMk cId="4026259808" sldId="257"/>
        </pc:sldMkLst>
        <pc:spChg chg="mod">
          <ac:chgData name="Piotr Deska" userId="e9d194b9-9bf9-4ae5-8eae-917cac778170" providerId="ADAL" clId="{49A038ED-F3AF-4EC0-820A-994B69660515}" dt="2021-10-28T18:20:52.740" v="40" actId="1076"/>
          <ac:spMkLst>
            <pc:docMk/>
            <pc:sldMk cId="4026259808" sldId="257"/>
            <ac:spMk id="6" creationId="{E6EE8AD2-F5CB-42F8-8EFD-8F555DA97676}"/>
          </ac:spMkLst>
        </pc:spChg>
        <pc:spChg chg="mod">
          <ac:chgData name="Piotr Deska" userId="e9d194b9-9bf9-4ae5-8eae-917cac778170" providerId="ADAL" clId="{49A038ED-F3AF-4EC0-820A-994B69660515}" dt="2021-10-28T18:20:58.897" v="42" actId="1076"/>
          <ac:spMkLst>
            <pc:docMk/>
            <pc:sldMk cId="4026259808" sldId="257"/>
            <ac:spMk id="7" creationId="{F5A64885-D77C-45C4-BCFC-340ADAD0BB2F}"/>
          </ac:spMkLst>
        </pc:spChg>
        <pc:spChg chg="mod">
          <ac:chgData name="Piotr Deska" userId="e9d194b9-9bf9-4ae5-8eae-917cac778170" providerId="ADAL" clId="{49A038ED-F3AF-4EC0-820A-994B69660515}" dt="2021-10-28T18:21:03.862" v="44" actId="1076"/>
          <ac:spMkLst>
            <pc:docMk/>
            <pc:sldMk cId="4026259808" sldId="257"/>
            <ac:spMk id="10" creationId="{A0CC633F-66BB-4AE6-B1F5-1986C307A426}"/>
          </ac:spMkLst>
        </pc:spChg>
        <pc:spChg chg="add mod">
          <ac:chgData name="Piotr Deska" userId="e9d194b9-9bf9-4ae5-8eae-917cac778170" providerId="ADAL" clId="{49A038ED-F3AF-4EC0-820A-994B69660515}" dt="2021-10-28T18:20:49.343" v="38" actId="1076"/>
          <ac:spMkLst>
            <pc:docMk/>
            <pc:sldMk cId="4026259808" sldId="257"/>
            <ac:spMk id="13" creationId="{88218B68-8AB6-457C-AC8B-0CA87C91CBC1}"/>
          </ac:spMkLst>
        </pc:spChg>
        <pc:spChg chg="add mod">
          <ac:chgData name="Piotr Deska" userId="e9d194b9-9bf9-4ae5-8eae-917cac778170" providerId="ADAL" clId="{49A038ED-F3AF-4EC0-820A-994B69660515}" dt="2021-10-28T20:06:19.090" v="1247" actId="20577"/>
          <ac:spMkLst>
            <pc:docMk/>
            <pc:sldMk cId="4026259808" sldId="257"/>
            <ac:spMk id="14" creationId="{896FCA8D-9B3C-499E-A178-60315313A680}"/>
          </ac:spMkLst>
        </pc:spChg>
        <pc:spChg chg="add mod">
          <ac:chgData name="Piotr Deska" userId="e9d194b9-9bf9-4ae5-8eae-917cac778170" providerId="ADAL" clId="{49A038ED-F3AF-4EC0-820A-994B69660515}" dt="2021-10-28T18:29:03.302" v="561" actId="20577"/>
          <ac:spMkLst>
            <pc:docMk/>
            <pc:sldMk cId="4026259808" sldId="257"/>
            <ac:spMk id="16" creationId="{DDE69C0A-0CEC-4E42-A2A3-53BA89815CAA}"/>
          </ac:spMkLst>
        </pc:spChg>
        <pc:graphicFrameChg chg="add mod modGraphic">
          <ac:chgData name="Piotr Deska" userId="e9d194b9-9bf9-4ae5-8eae-917cac778170" providerId="ADAL" clId="{49A038ED-F3AF-4EC0-820A-994B69660515}" dt="2021-10-28T20:06:51.592" v="1255" actId="692"/>
          <ac:graphicFrameMkLst>
            <pc:docMk/>
            <pc:sldMk cId="4026259808" sldId="257"/>
            <ac:graphicFrameMk id="3" creationId="{8D0DA1C7-112F-432A-8395-E6EAA91F6AB3}"/>
          </ac:graphicFrameMkLst>
        </pc:graphicFrameChg>
        <pc:graphicFrameChg chg="mod modGraphic">
          <ac:chgData name="Piotr Deska" userId="e9d194b9-9bf9-4ae5-8eae-917cac778170" providerId="ADAL" clId="{49A038ED-F3AF-4EC0-820A-994B69660515}" dt="2021-10-28T18:53:17.989" v="1083" actId="692"/>
          <ac:graphicFrameMkLst>
            <pc:docMk/>
            <pc:sldMk cId="4026259808" sldId="257"/>
            <ac:graphicFrameMk id="5" creationId="{4CCFBA81-F0B8-4654-89D7-F2FBBC48B3A4}"/>
          </ac:graphicFrameMkLst>
        </pc:graphicFrameChg>
        <pc:graphicFrameChg chg="mod modGraphic">
          <ac:chgData name="Piotr Deska" userId="e9d194b9-9bf9-4ae5-8eae-917cac778170" providerId="ADAL" clId="{49A038ED-F3AF-4EC0-820A-994B69660515}" dt="2021-10-28T18:53:26.230" v="1086" actId="692"/>
          <ac:graphicFrameMkLst>
            <pc:docMk/>
            <pc:sldMk cId="4026259808" sldId="257"/>
            <ac:graphicFrameMk id="9" creationId="{71783A72-8420-404C-B414-CD2147D192AC}"/>
          </ac:graphicFrameMkLst>
        </pc:graphicFrameChg>
        <pc:graphicFrameChg chg="mod modGraphic">
          <ac:chgData name="Piotr Deska" userId="e9d194b9-9bf9-4ae5-8eae-917cac778170" providerId="ADAL" clId="{49A038ED-F3AF-4EC0-820A-994B69660515}" dt="2021-10-28T18:53:33.010" v="1089" actId="692"/>
          <ac:graphicFrameMkLst>
            <pc:docMk/>
            <pc:sldMk cId="4026259808" sldId="257"/>
            <ac:graphicFrameMk id="12" creationId="{86B0D8B1-8243-45A7-9197-1E672DEF1DF5}"/>
          </ac:graphicFrameMkLst>
        </pc:graphicFrameChg>
        <pc:graphicFrameChg chg="add mod modGraphic">
          <ac:chgData name="Piotr Deska" userId="e9d194b9-9bf9-4ae5-8eae-917cac778170" providerId="ADAL" clId="{49A038ED-F3AF-4EC0-820A-994B69660515}" dt="2021-10-28T18:53:36.848" v="1092" actId="692"/>
          <ac:graphicFrameMkLst>
            <pc:docMk/>
            <pc:sldMk cId="4026259808" sldId="257"/>
            <ac:graphicFrameMk id="15" creationId="{98E3EC83-C2E5-4D31-94A1-EA01481B49DD}"/>
          </ac:graphicFrameMkLst>
        </pc:graphicFrameChg>
        <pc:graphicFrameChg chg="add mod modGraphic">
          <ac:chgData name="Piotr Deska" userId="e9d194b9-9bf9-4ae5-8eae-917cac778170" providerId="ADAL" clId="{49A038ED-F3AF-4EC0-820A-994B69660515}" dt="2021-10-28T18:53:38.594" v="1095" actId="692"/>
          <ac:graphicFrameMkLst>
            <pc:docMk/>
            <pc:sldMk cId="4026259808" sldId="257"/>
            <ac:graphicFrameMk id="18" creationId="{0C6B75D4-8DED-49DE-B1C4-6E27FFD60507}"/>
          </ac:graphicFrameMkLst>
        </pc:graphicFrameChg>
      </pc:sldChg>
      <pc:sldChg chg="addSp delSp modSp mod modTransition modAnim">
        <pc:chgData name="Piotr Deska" userId="e9d194b9-9bf9-4ae5-8eae-917cac778170" providerId="ADAL" clId="{49A038ED-F3AF-4EC0-820A-994B69660515}" dt="2021-10-28T20:08:40.870" v="1328" actId="123"/>
        <pc:sldMkLst>
          <pc:docMk/>
          <pc:sldMk cId="170795766" sldId="258"/>
        </pc:sldMkLst>
        <pc:spChg chg="del mod">
          <ac:chgData name="Piotr Deska" userId="e9d194b9-9bf9-4ae5-8eae-917cac778170" providerId="ADAL" clId="{49A038ED-F3AF-4EC0-820A-994B69660515}" dt="2021-10-28T18:55:48.227" v="1122" actId="478"/>
          <ac:spMkLst>
            <pc:docMk/>
            <pc:sldMk cId="170795766" sldId="258"/>
            <ac:spMk id="3" creationId="{25BFF256-C6DA-4A5B-8648-82D3D8B7F98E}"/>
          </ac:spMkLst>
        </pc:spChg>
        <pc:spChg chg="mod">
          <ac:chgData name="Piotr Deska" userId="e9d194b9-9bf9-4ae5-8eae-917cac778170" providerId="ADAL" clId="{49A038ED-F3AF-4EC0-820A-994B69660515}" dt="2021-10-28T20:08:40.870" v="1328" actId="123"/>
          <ac:spMkLst>
            <pc:docMk/>
            <pc:sldMk cId="170795766" sldId="258"/>
            <ac:spMk id="11" creationId="{30DC2C77-0545-4B89-BDDE-9B647A5A396F}"/>
          </ac:spMkLst>
        </pc:spChg>
        <pc:spChg chg="add mod">
          <ac:chgData name="Piotr Deska" userId="e9d194b9-9bf9-4ae5-8eae-917cac778170" providerId="ADAL" clId="{49A038ED-F3AF-4EC0-820A-994B69660515}" dt="2021-10-28T18:56:00.926" v="1125"/>
          <ac:spMkLst>
            <pc:docMk/>
            <pc:sldMk cId="170795766" sldId="258"/>
            <ac:spMk id="14" creationId="{DE6F7AA2-88C8-47B1-947B-08BA85BD3B2B}"/>
          </ac:spMkLst>
        </pc:spChg>
      </pc:sldChg>
      <pc:sldChg chg="addSp delSp modSp mod modTransition delAnim modAnim">
        <pc:chgData name="Piotr Deska" userId="e9d194b9-9bf9-4ae5-8eae-917cac778170" providerId="ADAL" clId="{49A038ED-F3AF-4EC0-820A-994B69660515}" dt="2021-10-28T18:57:34.429" v="1151"/>
        <pc:sldMkLst>
          <pc:docMk/>
          <pc:sldMk cId="4270380794" sldId="259"/>
        </pc:sldMkLst>
        <pc:spChg chg="del mod">
          <ac:chgData name="Piotr Deska" userId="e9d194b9-9bf9-4ae5-8eae-917cac778170" providerId="ADAL" clId="{49A038ED-F3AF-4EC0-820A-994B69660515}" dt="2021-10-28T18:56:52.620" v="1138" actId="478"/>
          <ac:spMkLst>
            <pc:docMk/>
            <pc:sldMk cId="4270380794" sldId="259"/>
            <ac:spMk id="3" creationId="{25BFF256-C6DA-4A5B-8648-82D3D8B7F98E}"/>
          </ac:spMkLst>
        </pc:spChg>
        <pc:spChg chg="mod">
          <ac:chgData name="Piotr Deska" userId="e9d194b9-9bf9-4ae5-8eae-917cac778170" providerId="ADAL" clId="{49A038ED-F3AF-4EC0-820A-994B69660515}" dt="2021-10-28T18:57:08.636" v="1143" actId="1076"/>
          <ac:spMkLst>
            <pc:docMk/>
            <pc:sldMk cId="4270380794" sldId="259"/>
            <ac:spMk id="5" creationId="{78987F94-DFF2-4AB4-82FB-96A27FBEBDEE}"/>
          </ac:spMkLst>
        </pc:spChg>
        <pc:spChg chg="add mod">
          <ac:chgData name="Piotr Deska" userId="e9d194b9-9bf9-4ae5-8eae-917cac778170" providerId="ADAL" clId="{49A038ED-F3AF-4EC0-820A-994B69660515}" dt="2021-10-28T18:57:11.375" v="1144" actId="1076"/>
          <ac:spMkLst>
            <pc:docMk/>
            <pc:sldMk cId="4270380794" sldId="259"/>
            <ac:spMk id="19" creationId="{D45771BF-D4A0-49BA-B97E-688E7F2D3949}"/>
          </ac:spMkLst>
        </pc:spChg>
      </pc:sldChg>
      <pc:sldChg chg="addSp delSp modSp mod modTransition modAnim">
        <pc:chgData name="Piotr Deska" userId="e9d194b9-9bf9-4ae5-8eae-917cac778170" providerId="ADAL" clId="{49A038ED-F3AF-4EC0-820A-994B69660515}" dt="2021-10-28T20:08:36.074" v="1327" actId="123"/>
        <pc:sldMkLst>
          <pc:docMk/>
          <pc:sldMk cId="2750545495" sldId="260"/>
        </pc:sldMkLst>
        <pc:spChg chg="del">
          <ac:chgData name="Piotr Deska" userId="e9d194b9-9bf9-4ae5-8eae-917cac778170" providerId="ADAL" clId="{49A038ED-F3AF-4EC0-820A-994B69660515}" dt="2021-10-28T18:58:09.652" v="1157" actId="478"/>
          <ac:spMkLst>
            <pc:docMk/>
            <pc:sldMk cId="2750545495" sldId="260"/>
            <ac:spMk id="3" creationId="{25BFF256-C6DA-4A5B-8648-82D3D8B7F98E}"/>
          </ac:spMkLst>
        </pc:spChg>
        <pc:spChg chg="mod">
          <ac:chgData name="Piotr Deska" userId="e9d194b9-9bf9-4ae5-8eae-917cac778170" providerId="ADAL" clId="{49A038ED-F3AF-4EC0-820A-994B69660515}" dt="2021-10-28T20:08:32.101" v="1324" actId="123"/>
          <ac:spMkLst>
            <pc:docMk/>
            <pc:sldMk cId="2750545495" sldId="260"/>
            <ac:spMk id="5" creationId="{78987F94-DFF2-4AB4-82FB-96A27FBEBDEE}"/>
          </ac:spMkLst>
        </pc:spChg>
        <pc:spChg chg="mod">
          <ac:chgData name="Piotr Deska" userId="e9d194b9-9bf9-4ae5-8eae-917cac778170" providerId="ADAL" clId="{49A038ED-F3AF-4EC0-820A-994B69660515}" dt="2021-10-28T20:08:36.074" v="1327" actId="123"/>
          <ac:spMkLst>
            <pc:docMk/>
            <pc:sldMk cId="2750545495" sldId="260"/>
            <ac:spMk id="10" creationId="{3C21EA1B-2D0F-4BA3-B385-3A57BC05A31A}"/>
          </ac:spMkLst>
        </pc:spChg>
        <pc:spChg chg="add del mod">
          <ac:chgData name="Piotr Deska" userId="e9d194b9-9bf9-4ae5-8eae-917cac778170" providerId="ADAL" clId="{49A038ED-F3AF-4EC0-820A-994B69660515}" dt="2021-10-28T18:58:12.298" v="1158" actId="478"/>
          <ac:spMkLst>
            <pc:docMk/>
            <pc:sldMk cId="2750545495" sldId="260"/>
            <ac:spMk id="23" creationId="{F7854461-F53F-43BB-8C36-3F8EDBAAE3E5}"/>
          </ac:spMkLst>
        </pc:spChg>
        <pc:spChg chg="add mod">
          <ac:chgData name="Piotr Deska" userId="e9d194b9-9bf9-4ae5-8eae-917cac778170" providerId="ADAL" clId="{49A038ED-F3AF-4EC0-820A-994B69660515}" dt="2021-10-28T18:58:23.380" v="1167" actId="14100"/>
          <ac:spMkLst>
            <pc:docMk/>
            <pc:sldMk cId="2750545495" sldId="260"/>
            <ac:spMk id="24" creationId="{5CCA2AA5-85F7-4EDE-81EA-B5EB825911CC}"/>
          </ac:spMkLst>
        </pc:spChg>
        <pc:graphicFrameChg chg="modGraphic">
          <ac:chgData name="Piotr Deska" userId="e9d194b9-9bf9-4ae5-8eae-917cac778170" providerId="ADAL" clId="{49A038ED-F3AF-4EC0-820A-994B69660515}" dt="2021-10-28T18:53:43.162" v="1098" actId="692"/>
          <ac:graphicFrameMkLst>
            <pc:docMk/>
            <pc:sldMk cId="2750545495" sldId="260"/>
            <ac:graphicFrameMk id="8" creationId="{12D7A375-0805-4EA3-9F1D-B00229764233}"/>
          </ac:graphicFrameMkLst>
        </pc:graphicFrameChg>
      </pc:sldChg>
      <pc:sldChg chg="addSp delSp modSp mod modTransition modAnim">
        <pc:chgData name="Piotr Deska" userId="e9d194b9-9bf9-4ae5-8eae-917cac778170" providerId="ADAL" clId="{49A038ED-F3AF-4EC0-820A-994B69660515}" dt="2021-10-28T19:00:11.294" v="1192"/>
        <pc:sldMkLst>
          <pc:docMk/>
          <pc:sldMk cId="2410771479" sldId="261"/>
        </pc:sldMkLst>
        <pc:spChg chg="del mod">
          <ac:chgData name="Piotr Deska" userId="e9d194b9-9bf9-4ae5-8eae-917cac778170" providerId="ADAL" clId="{49A038ED-F3AF-4EC0-820A-994B69660515}" dt="2021-10-28T18:59:49.122" v="1185" actId="478"/>
          <ac:spMkLst>
            <pc:docMk/>
            <pc:sldMk cId="2410771479" sldId="261"/>
            <ac:spMk id="14" creationId="{57E20A6D-6CA2-4CDF-9D70-42F3C2960F96}"/>
          </ac:spMkLst>
        </pc:spChg>
        <pc:spChg chg="add mod">
          <ac:chgData name="Piotr Deska" userId="e9d194b9-9bf9-4ae5-8eae-917cac778170" providerId="ADAL" clId="{49A038ED-F3AF-4EC0-820A-994B69660515}" dt="2021-10-28T18:59:52.615" v="1187"/>
          <ac:spMkLst>
            <pc:docMk/>
            <pc:sldMk cId="2410771479" sldId="261"/>
            <ac:spMk id="20" creationId="{75C23B66-B510-4B44-AC1C-274A1B837D68}"/>
          </ac:spMkLst>
        </pc:spChg>
      </pc:sldChg>
      <pc:sldChg chg="addSp delSp modSp mod modTransition delAnim modAnim">
        <pc:chgData name="Piotr Deska" userId="e9d194b9-9bf9-4ae5-8eae-917cac778170" providerId="ADAL" clId="{49A038ED-F3AF-4EC0-820A-994B69660515}" dt="2021-10-28T20:08:25.355" v="1323" actId="123"/>
        <pc:sldMkLst>
          <pc:docMk/>
          <pc:sldMk cId="2022783384" sldId="262"/>
        </pc:sldMkLst>
        <pc:spChg chg="mod">
          <ac:chgData name="Piotr Deska" userId="e9d194b9-9bf9-4ae5-8eae-917cac778170" providerId="ADAL" clId="{49A038ED-F3AF-4EC0-820A-994B69660515}" dt="2021-10-28T18:27:13.871" v="548" actId="1076"/>
          <ac:spMkLst>
            <pc:docMk/>
            <pc:sldMk cId="2022783384" sldId="262"/>
            <ac:spMk id="4" creationId="{B78B5C23-E500-4F64-9E21-086CBC1CD18A}"/>
          </ac:spMkLst>
        </pc:spChg>
        <pc:spChg chg="add mod">
          <ac:chgData name="Piotr Deska" userId="e9d194b9-9bf9-4ae5-8eae-917cac778170" providerId="ADAL" clId="{49A038ED-F3AF-4EC0-820A-994B69660515}" dt="2021-10-28T20:08:25.355" v="1323" actId="123"/>
          <ac:spMkLst>
            <pc:docMk/>
            <pc:sldMk cId="2022783384" sldId="262"/>
            <ac:spMk id="11" creationId="{45ADB6F7-A234-4B4F-9044-5DCBD7937A2B}"/>
          </ac:spMkLst>
        </pc:spChg>
        <pc:spChg chg="add del mod">
          <ac:chgData name="Piotr Deska" userId="e9d194b9-9bf9-4ae5-8eae-917cac778170" providerId="ADAL" clId="{49A038ED-F3AF-4EC0-820A-994B69660515}" dt="2021-10-28T18:22:26.577" v="99"/>
          <ac:spMkLst>
            <pc:docMk/>
            <pc:sldMk cId="2022783384" sldId="262"/>
            <ac:spMk id="13" creationId="{21CCF086-9A68-41A4-A8D3-3AF0E2489B09}"/>
          </ac:spMkLst>
        </pc:spChg>
        <pc:spChg chg="del mod">
          <ac:chgData name="Piotr Deska" userId="e9d194b9-9bf9-4ae5-8eae-917cac778170" providerId="ADAL" clId="{49A038ED-F3AF-4EC0-820A-994B69660515}" dt="2021-10-28T19:00:26.163" v="1196" actId="478"/>
          <ac:spMkLst>
            <pc:docMk/>
            <pc:sldMk cId="2022783384" sldId="262"/>
            <ac:spMk id="14" creationId="{57E20A6D-6CA2-4CDF-9D70-42F3C2960F96}"/>
          </ac:spMkLst>
        </pc:spChg>
        <pc:spChg chg="del">
          <ac:chgData name="Piotr Deska" userId="e9d194b9-9bf9-4ae5-8eae-917cac778170" providerId="ADAL" clId="{49A038ED-F3AF-4EC0-820A-994B69660515}" dt="2021-10-28T18:22:23.334" v="97" actId="478"/>
          <ac:spMkLst>
            <pc:docMk/>
            <pc:sldMk cId="2022783384" sldId="262"/>
            <ac:spMk id="16" creationId="{763A2D65-AAF0-4982-AE4C-BA1C6A63423E}"/>
          </ac:spMkLst>
        </pc:spChg>
        <pc:spChg chg="add mod">
          <ac:chgData name="Piotr Deska" userId="e9d194b9-9bf9-4ae5-8eae-917cac778170" providerId="ADAL" clId="{49A038ED-F3AF-4EC0-820A-994B69660515}" dt="2021-10-28T18:27:16.928" v="549" actId="1076"/>
          <ac:spMkLst>
            <pc:docMk/>
            <pc:sldMk cId="2022783384" sldId="262"/>
            <ac:spMk id="17" creationId="{57FEC71A-5689-4F8A-80FC-04E6A1060233}"/>
          </ac:spMkLst>
        </pc:spChg>
        <pc:spChg chg="del">
          <ac:chgData name="Piotr Deska" userId="e9d194b9-9bf9-4ae5-8eae-917cac778170" providerId="ADAL" clId="{49A038ED-F3AF-4EC0-820A-994B69660515}" dt="2021-10-28T18:22:22.030" v="96" actId="478"/>
          <ac:spMkLst>
            <pc:docMk/>
            <pc:sldMk cId="2022783384" sldId="262"/>
            <ac:spMk id="19" creationId="{E2235739-F329-456C-805A-8B79BC528C43}"/>
          </ac:spMkLst>
        </pc:spChg>
        <pc:spChg chg="add mod">
          <ac:chgData name="Piotr Deska" userId="e9d194b9-9bf9-4ae5-8eae-917cac778170" providerId="ADAL" clId="{49A038ED-F3AF-4EC0-820A-994B69660515}" dt="2021-10-28T18:23:23.054" v="189" actId="20577"/>
          <ac:spMkLst>
            <pc:docMk/>
            <pc:sldMk cId="2022783384" sldId="262"/>
            <ac:spMk id="20" creationId="{CEB88C35-8335-4C47-8E47-97038ECA1404}"/>
          </ac:spMkLst>
        </pc:spChg>
        <pc:spChg chg="add mod">
          <ac:chgData name="Piotr Deska" userId="e9d194b9-9bf9-4ae5-8eae-917cac778170" providerId="ADAL" clId="{49A038ED-F3AF-4EC0-820A-994B69660515}" dt="2021-10-28T20:08:22.747" v="1322" actId="123"/>
          <ac:spMkLst>
            <pc:docMk/>
            <pc:sldMk cId="2022783384" sldId="262"/>
            <ac:spMk id="21" creationId="{0BBB128A-DB44-4CF5-A2ED-BD28BBE03A6D}"/>
          </ac:spMkLst>
        </pc:spChg>
        <pc:spChg chg="add mod">
          <ac:chgData name="Piotr Deska" userId="e9d194b9-9bf9-4ae5-8eae-917cac778170" providerId="ADAL" clId="{49A038ED-F3AF-4EC0-820A-994B69660515}" dt="2021-10-28T18:27:18.877" v="550" actId="1076"/>
          <ac:spMkLst>
            <pc:docMk/>
            <pc:sldMk cId="2022783384" sldId="262"/>
            <ac:spMk id="22" creationId="{6BBC8C2B-3285-40FA-9680-42E5AA6E01DB}"/>
          </ac:spMkLst>
        </pc:spChg>
        <pc:spChg chg="add mod">
          <ac:chgData name="Piotr Deska" userId="e9d194b9-9bf9-4ae5-8eae-917cac778170" providerId="ADAL" clId="{49A038ED-F3AF-4EC0-820A-994B69660515}" dt="2021-10-28T19:00:29.503" v="1198"/>
          <ac:spMkLst>
            <pc:docMk/>
            <pc:sldMk cId="2022783384" sldId="262"/>
            <ac:spMk id="23" creationId="{FD21BD03-6C98-4164-B64F-68E266672BAC}"/>
          </ac:spMkLst>
        </pc:spChg>
      </pc:sldChg>
      <pc:sldChg chg="addSp delSp modSp add mod modTransition modAnim">
        <pc:chgData name="Piotr Deska" userId="e9d194b9-9bf9-4ae5-8eae-917cac778170" providerId="ADAL" clId="{49A038ED-F3AF-4EC0-820A-994B69660515}" dt="2021-10-28T20:08:15.661" v="1321" actId="123"/>
        <pc:sldMkLst>
          <pc:docMk/>
          <pc:sldMk cId="3944476192" sldId="263"/>
        </pc:sldMkLst>
        <pc:spChg chg="del">
          <ac:chgData name="Piotr Deska" userId="e9d194b9-9bf9-4ae5-8eae-917cac778170" providerId="ADAL" clId="{49A038ED-F3AF-4EC0-820A-994B69660515}" dt="2021-10-28T18:32:48.165" v="875" actId="478"/>
          <ac:spMkLst>
            <pc:docMk/>
            <pc:sldMk cId="3944476192" sldId="263"/>
            <ac:spMk id="4" creationId="{B78B5C23-E500-4F64-9E21-086CBC1CD18A}"/>
          </ac:spMkLst>
        </pc:spChg>
        <pc:spChg chg="mod">
          <ac:chgData name="Piotr Deska" userId="e9d194b9-9bf9-4ae5-8eae-917cac778170" providerId="ADAL" clId="{49A038ED-F3AF-4EC0-820A-994B69660515}" dt="2021-10-28T18:30:00.693" v="657" actId="20577"/>
          <ac:spMkLst>
            <pc:docMk/>
            <pc:sldMk cId="3944476192" sldId="263"/>
            <ac:spMk id="6" creationId="{EBA67BFC-00E7-4F96-B9A1-A3C193FD9BDD}"/>
          </ac:spMkLst>
        </pc:spChg>
        <pc:spChg chg="del">
          <ac:chgData name="Piotr Deska" userId="e9d194b9-9bf9-4ae5-8eae-917cac778170" providerId="ADAL" clId="{49A038ED-F3AF-4EC0-820A-994B69660515}" dt="2021-10-28T18:30:35.661" v="707" actId="478"/>
          <ac:spMkLst>
            <pc:docMk/>
            <pc:sldMk cId="3944476192" sldId="263"/>
            <ac:spMk id="10" creationId="{770D8791-E2ED-42FF-B380-5F432FBDED20}"/>
          </ac:spMkLst>
        </pc:spChg>
        <pc:spChg chg="del">
          <ac:chgData name="Piotr Deska" userId="e9d194b9-9bf9-4ae5-8eae-917cac778170" providerId="ADAL" clId="{49A038ED-F3AF-4EC0-820A-994B69660515}" dt="2021-10-28T18:31:53.861" v="773" actId="478"/>
          <ac:spMkLst>
            <pc:docMk/>
            <pc:sldMk cId="3944476192" sldId="263"/>
            <ac:spMk id="11" creationId="{45ADB6F7-A234-4B4F-9044-5DCBD7937A2B}"/>
          </ac:spMkLst>
        </pc:spChg>
        <pc:spChg chg="mod">
          <ac:chgData name="Piotr Deska" userId="e9d194b9-9bf9-4ae5-8eae-917cac778170" providerId="ADAL" clId="{49A038ED-F3AF-4EC0-820A-994B69660515}" dt="2021-10-28T18:29:13.950" v="571" actId="20577"/>
          <ac:spMkLst>
            <pc:docMk/>
            <pc:sldMk cId="3944476192" sldId="263"/>
            <ac:spMk id="12" creationId="{BCDB5C53-B9AA-472F-8BDA-9432488242F1}"/>
          </ac:spMkLst>
        </pc:spChg>
        <pc:spChg chg="add mod">
          <ac:chgData name="Piotr Deska" userId="e9d194b9-9bf9-4ae5-8eae-917cac778170" providerId="ADAL" clId="{49A038ED-F3AF-4EC0-820A-994B69660515}" dt="2021-10-28T20:08:12.131" v="1320" actId="123"/>
          <ac:spMkLst>
            <pc:docMk/>
            <pc:sldMk cId="3944476192" sldId="263"/>
            <ac:spMk id="13" creationId="{C500C32D-CBCB-457F-9BBC-5C62E7FD4944}"/>
          </ac:spMkLst>
        </pc:spChg>
        <pc:spChg chg="mod">
          <ac:chgData name="Piotr Deska" userId="e9d194b9-9bf9-4ae5-8eae-917cac778170" providerId="ADAL" clId="{49A038ED-F3AF-4EC0-820A-994B69660515}" dt="2021-10-28T18:30:33.005" v="706" actId="20577"/>
          <ac:spMkLst>
            <pc:docMk/>
            <pc:sldMk cId="3944476192" sldId="263"/>
            <ac:spMk id="14" creationId="{57E20A6D-6CA2-4CDF-9D70-42F3C2960F96}"/>
          </ac:spMkLst>
        </pc:spChg>
        <pc:spChg chg="add mod">
          <ac:chgData name="Piotr Deska" userId="e9d194b9-9bf9-4ae5-8eae-917cac778170" providerId="ADAL" clId="{49A038ED-F3AF-4EC0-820A-994B69660515}" dt="2021-10-28T20:08:15.661" v="1321" actId="123"/>
          <ac:spMkLst>
            <pc:docMk/>
            <pc:sldMk cId="3944476192" sldId="263"/>
            <ac:spMk id="15" creationId="{81FD1E6E-A692-437B-B6D9-9CCEB04FAD64}"/>
          </ac:spMkLst>
        </pc:spChg>
        <pc:spChg chg="del">
          <ac:chgData name="Piotr Deska" userId="e9d194b9-9bf9-4ae5-8eae-917cac778170" providerId="ADAL" clId="{49A038ED-F3AF-4EC0-820A-994B69660515}" dt="2021-10-28T18:32:49.693" v="876" actId="478"/>
          <ac:spMkLst>
            <pc:docMk/>
            <pc:sldMk cId="3944476192" sldId="263"/>
            <ac:spMk id="17" creationId="{57FEC71A-5689-4F8A-80FC-04E6A1060233}"/>
          </ac:spMkLst>
        </pc:spChg>
        <pc:spChg chg="mod">
          <ac:chgData name="Piotr Deska" userId="e9d194b9-9bf9-4ae5-8eae-917cac778170" providerId="ADAL" clId="{49A038ED-F3AF-4EC0-820A-994B69660515}" dt="2021-10-28T18:32:41.253" v="871" actId="20577"/>
          <ac:spMkLst>
            <pc:docMk/>
            <pc:sldMk cId="3944476192" sldId="263"/>
            <ac:spMk id="20" creationId="{CEB88C35-8335-4C47-8E47-97038ECA1404}"/>
          </ac:spMkLst>
        </pc:spChg>
        <pc:spChg chg="del">
          <ac:chgData name="Piotr Deska" userId="e9d194b9-9bf9-4ae5-8eae-917cac778170" providerId="ADAL" clId="{49A038ED-F3AF-4EC0-820A-994B69660515}" dt="2021-10-28T18:32:47.061" v="874" actId="478"/>
          <ac:spMkLst>
            <pc:docMk/>
            <pc:sldMk cId="3944476192" sldId="263"/>
            <ac:spMk id="21" creationId="{0BBB128A-DB44-4CF5-A2ED-BD28BBE03A6D}"/>
          </ac:spMkLst>
        </pc:spChg>
        <pc:spChg chg="del">
          <ac:chgData name="Piotr Deska" userId="e9d194b9-9bf9-4ae5-8eae-917cac778170" providerId="ADAL" clId="{49A038ED-F3AF-4EC0-820A-994B69660515}" dt="2021-10-28T18:32:50.781" v="877" actId="478"/>
          <ac:spMkLst>
            <pc:docMk/>
            <pc:sldMk cId="3944476192" sldId="263"/>
            <ac:spMk id="22" creationId="{6BBC8C2B-3285-40FA-9680-42E5AA6E01DB}"/>
          </ac:spMkLst>
        </pc:spChg>
        <pc:graphicFrameChg chg="add mod modGraphic">
          <ac:chgData name="Piotr Deska" userId="e9d194b9-9bf9-4ae5-8eae-917cac778170" providerId="ADAL" clId="{49A038ED-F3AF-4EC0-820A-994B69660515}" dt="2021-10-28T18:53:48.682" v="1101" actId="692"/>
          <ac:graphicFrameMkLst>
            <pc:docMk/>
            <pc:sldMk cId="3944476192" sldId="263"/>
            <ac:graphicFrameMk id="7" creationId="{3B674C67-87D7-41C0-993F-33D6693B649D}"/>
          </ac:graphicFrameMkLst>
        </pc:graphicFrameChg>
        <pc:picChg chg="add del mod">
          <ac:chgData name="Piotr Deska" userId="e9d194b9-9bf9-4ae5-8eae-917cac778170" providerId="ADAL" clId="{49A038ED-F3AF-4EC0-820A-994B69660515}" dt="2021-10-28T18:40:28.855" v="1001" actId="21"/>
          <ac:picMkLst>
            <pc:docMk/>
            <pc:sldMk cId="3944476192" sldId="263"/>
            <ac:picMk id="3" creationId="{2A590C9C-6CB2-4F5A-B915-4923A9C746BA}"/>
          </ac:picMkLst>
        </pc:picChg>
      </pc:sldChg>
      <pc:sldChg chg="addSp delSp modSp new mod modTransition">
        <pc:chgData name="Piotr Deska" userId="e9d194b9-9bf9-4ae5-8eae-917cac778170" providerId="ADAL" clId="{49A038ED-F3AF-4EC0-820A-994B69660515}" dt="2021-10-28T18:51:06.812" v="1072"/>
        <pc:sldMkLst>
          <pc:docMk/>
          <pc:sldMk cId="4197034565" sldId="264"/>
        </pc:sldMkLst>
        <pc:spChg chg="del">
          <ac:chgData name="Piotr Deska" userId="e9d194b9-9bf9-4ae5-8eae-917cac778170" providerId="ADAL" clId="{49A038ED-F3AF-4EC0-820A-994B69660515}" dt="2021-10-28T18:40:43.653" v="1008" actId="478"/>
          <ac:spMkLst>
            <pc:docMk/>
            <pc:sldMk cId="4197034565" sldId="264"/>
            <ac:spMk id="2" creationId="{414D81AF-944A-4D55-A5E5-B9174EE70062}"/>
          </ac:spMkLst>
        </pc:spChg>
        <pc:spChg chg="del">
          <ac:chgData name="Piotr Deska" userId="e9d194b9-9bf9-4ae5-8eae-917cac778170" providerId="ADAL" clId="{49A038ED-F3AF-4EC0-820A-994B69660515}" dt="2021-10-28T18:40:45.124" v="1009" actId="478"/>
          <ac:spMkLst>
            <pc:docMk/>
            <pc:sldMk cId="4197034565" sldId="264"/>
            <ac:spMk id="3" creationId="{FF177C5F-090D-44B6-AEE8-1E9D95EEDE11}"/>
          </ac:spMkLst>
        </pc:spChg>
        <pc:picChg chg="add del mod">
          <ac:chgData name="Piotr Deska" userId="e9d194b9-9bf9-4ae5-8eae-917cac778170" providerId="ADAL" clId="{49A038ED-F3AF-4EC0-820A-994B69660515}" dt="2021-10-28T18:40:49.028" v="1010" actId="478"/>
          <ac:picMkLst>
            <pc:docMk/>
            <pc:sldMk cId="4197034565" sldId="264"/>
            <ac:picMk id="4" creationId="{7B91DFB5-1798-43D8-9B18-30A40151A936}"/>
          </ac:picMkLst>
        </pc:picChg>
        <pc:picChg chg="add mod">
          <ac:chgData name="Piotr Deska" userId="e9d194b9-9bf9-4ae5-8eae-917cac778170" providerId="ADAL" clId="{49A038ED-F3AF-4EC0-820A-994B69660515}" dt="2021-10-28T18:41:39.373" v="1014" actId="1076"/>
          <ac:picMkLst>
            <pc:docMk/>
            <pc:sldMk cId="4197034565" sldId="264"/>
            <ac:picMk id="6" creationId="{E3C5CFE0-8C00-4F94-AD66-0272088F77C6}"/>
          </ac:picMkLst>
        </pc:picChg>
      </pc:sldChg>
      <pc:sldChg chg="addSp delSp modSp add mod ord delAnim modAnim">
        <pc:chgData name="Piotr Deska" userId="e9d194b9-9bf9-4ae5-8eae-917cac778170" providerId="ADAL" clId="{49A038ED-F3AF-4EC0-820A-994B69660515}" dt="2021-10-28T20:08:06.991" v="1319" actId="123"/>
        <pc:sldMkLst>
          <pc:docMk/>
          <pc:sldMk cId="107620562" sldId="265"/>
        </pc:sldMkLst>
        <pc:spChg chg="mod">
          <ac:chgData name="Piotr Deska" userId="e9d194b9-9bf9-4ae5-8eae-917cac778170" providerId="ADAL" clId="{49A038ED-F3AF-4EC0-820A-994B69660515}" dt="2021-10-28T20:07:04.528" v="1275" actId="20577"/>
          <ac:spMkLst>
            <pc:docMk/>
            <pc:sldMk cId="107620562" sldId="265"/>
            <ac:spMk id="6" creationId="{EBA67BFC-00E7-4F96-B9A1-A3C193FD9BDD}"/>
          </ac:spMkLst>
        </pc:spChg>
        <pc:spChg chg="add mod">
          <ac:chgData name="Piotr Deska" userId="e9d194b9-9bf9-4ae5-8eae-917cac778170" providerId="ADAL" clId="{49A038ED-F3AF-4EC0-820A-994B69660515}" dt="2021-10-28T20:07:40.132" v="1305" actId="20577"/>
          <ac:spMkLst>
            <pc:docMk/>
            <pc:sldMk cId="107620562" sldId="265"/>
            <ac:spMk id="9" creationId="{BC508EA9-F0ED-437D-8531-29D832D5B6AE}"/>
          </ac:spMkLst>
        </pc:spChg>
        <pc:spChg chg="mod">
          <ac:chgData name="Piotr Deska" userId="e9d194b9-9bf9-4ae5-8eae-917cac778170" providerId="ADAL" clId="{49A038ED-F3AF-4EC0-820A-994B69660515}" dt="2021-10-28T20:06:09.342" v="1241" actId="20577"/>
          <ac:spMkLst>
            <pc:docMk/>
            <pc:sldMk cId="107620562" sldId="265"/>
            <ac:spMk id="12" creationId="{BCDB5C53-B9AA-472F-8BDA-9432488242F1}"/>
          </ac:spMkLst>
        </pc:spChg>
        <pc:spChg chg="del">
          <ac:chgData name="Piotr Deska" userId="e9d194b9-9bf9-4ae5-8eae-917cac778170" providerId="ADAL" clId="{49A038ED-F3AF-4EC0-820A-994B69660515}" dt="2021-10-28T20:07:12.972" v="1278" actId="478"/>
          <ac:spMkLst>
            <pc:docMk/>
            <pc:sldMk cId="107620562" sldId="265"/>
            <ac:spMk id="13" creationId="{C500C32D-CBCB-457F-9BBC-5C62E7FD4944}"/>
          </ac:spMkLst>
        </pc:spChg>
        <pc:spChg chg="mod">
          <ac:chgData name="Piotr Deska" userId="e9d194b9-9bf9-4ae5-8eae-917cac778170" providerId="ADAL" clId="{49A038ED-F3AF-4EC0-820A-994B69660515}" dt="2021-10-28T20:08:06.991" v="1319" actId="123"/>
          <ac:spMkLst>
            <pc:docMk/>
            <pc:sldMk cId="107620562" sldId="265"/>
            <ac:spMk id="14" creationId="{57E20A6D-6CA2-4CDF-9D70-42F3C2960F96}"/>
          </ac:spMkLst>
        </pc:spChg>
        <pc:spChg chg="mod">
          <ac:chgData name="Piotr Deska" userId="e9d194b9-9bf9-4ae5-8eae-917cac778170" providerId="ADAL" clId="{49A038ED-F3AF-4EC0-820A-994B69660515}" dt="2021-10-28T20:08:05.149" v="1318" actId="123"/>
          <ac:spMkLst>
            <pc:docMk/>
            <pc:sldMk cId="107620562" sldId="265"/>
            <ac:spMk id="15" creationId="{81FD1E6E-A692-437B-B6D9-9CCEB04FAD64}"/>
          </ac:spMkLst>
        </pc:spChg>
        <pc:spChg chg="del">
          <ac:chgData name="Piotr Deska" userId="e9d194b9-9bf9-4ae5-8eae-917cac778170" providerId="ADAL" clId="{49A038ED-F3AF-4EC0-820A-994B69660515}" dt="2021-10-28T20:07:26.456" v="1284" actId="478"/>
          <ac:spMkLst>
            <pc:docMk/>
            <pc:sldMk cId="107620562" sldId="265"/>
            <ac:spMk id="20" creationId="{CEB88C35-8335-4C47-8E47-97038ECA1404}"/>
          </ac:spMkLst>
        </pc:spChg>
        <pc:graphicFrameChg chg="del">
          <ac:chgData name="Piotr Deska" userId="e9d194b9-9bf9-4ae5-8eae-917cac778170" providerId="ADAL" clId="{49A038ED-F3AF-4EC0-820A-994B69660515}" dt="2021-10-28T20:05:58.797" v="1213" actId="478"/>
          <ac:graphicFrameMkLst>
            <pc:docMk/>
            <pc:sldMk cId="107620562" sldId="265"/>
            <ac:graphicFrameMk id="7" creationId="{3B674C67-87D7-41C0-993F-33D6693B649D}"/>
          </ac:graphicFrameMkLst>
        </pc:graphicFrameChg>
      </pc:sldChg>
      <pc:sldChg chg="add del ord">
        <pc:chgData name="Piotr Deska" userId="e9d194b9-9bf9-4ae5-8eae-917cac778170" providerId="ADAL" clId="{49A038ED-F3AF-4EC0-820A-994B69660515}" dt="2021-10-28T18:46:50.745" v="1061" actId="47"/>
        <pc:sldMkLst>
          <pc:docMk/>
          <pc:sldMk cId="4171567626" sldId="265"/>
        </pc:sldMkLst>
      </pc:sldChg>
    </pc:docChg>
  </pc:docChgLst>
  <pc:docChgLst>
    <pc:chgData name="Piotr Deska" userId="e9d194b9-9bf9-4ae5-8eae-917cac778170" providerId="ADAL" clId="{051C9E5D-6B96-4A47-A85E-04A6F712D957}"/>
    <pc:docChg chg="modSld">
      <pc:chgData name="Piotr Deska" userId="e9d194b9-9bf9-4ae5-8eae-917cac778170" providerId="ADAL" clId="{051C9E5D-6B96-4A47-A85E-04A6F712D957}" dt="2023-12-17T16:55:56.289" v="3" actId="20577"/>
      <pc:docMkLst>
        <pc:docMk/>
      </pc:docMkLst>
      <pc:sldChg chg="modSp">
        <pc:chgData name="Piotr Deska" userId="e9d194b9-9bf9-4ae5-8eae-917cac778170" providerId="ADAL" clId="{051C9E5D-6B96-4A47-A85E-04A6F712D957}" dt="2023-12-17T16:55:56.289" v="3" actId="20577"/>
        <pc:sldMkLst>
          <pc:docMk/>
          <pc:sldMk cId="170795766" sldId="258"/>
        </pc:sldMkLst>
        <pc:spChg chg="mod">
          <ac:chgData name="Piotr Deska" userId="e9d194b9-9bf9-4ae5-8eae-917cac778170" providerId="ADAL" clId="{051C9E5D-6B96-4A47-A85E-04A6F712D957}" dt="2023-12-17T16:55:53.715" v="1" actId="20577"/>
          <ac:spMkLst>
            <pc:docMk/>
            <pc:sldMk cId="170795766" sldId="258"/>
            <ac:spMk id="19" creationId="{373F6B49-63AB-9320-897D-6E078F6BDAA8}"/>
          </ac:spMkLst>
        </pc:spChg>
        <pc:spChg chg="mod">
          <ac:chgData name="Piotr Deska" userId="e9d194b9-9bf9-4ae5-8eae-917cac778170" providerId="ADAL" clId="{051C9E5D-6B96-4A47-A85E-04A6F712D957}" dt="2023-12-17T16:55:56.289" v="3" actId="20577"/>
          <ac:spMkLst>
            <pc:docMk/>
            <pc:sldMk cId="170795766" sldId="258"/>
            <ac:spMk id="20" creationId="{2EF49DB6-8AB0-1371-DF5A-900F005AA07A}"/>
          </ac:spMkLst>
        </pc:spChg>
      </pc:sldChg>
    </pc:docChg>
  </pc:docChgLst>
  <pc:docChgLst>
    <pc:chgData name="Piotr Deska" userId="e9d194b9-9bf9-4ae5-8eae-917cac778170" providerId="ADAL" clId="{F04B565C-783F-4DCE-A1DB-7DCED3059420}"/>
    <pc:docChg chg="undo custSel delSld modSld modSection">
      <pc:chgData name="Piotr Deska" userId="e9d194b9-9bf9-4ae5-8eae-917cac778170" providerId="ADAL" clId="{F04B565C-783F-4DCE-A1DB-7DCED3059420}" dt="2024-01-11T21:05:56.379" v="2503" actId="478"/>
      <pc:docMkLst>
        <pc:docMk/>
      </pc:docMkLst>
      <pc:sldChg chg="addSp delSp modSp mod modAnim">
        <pc:chgData name="Piotr Deska" userId="e9d194b9-9bf9-4ae5-8eae-917cac778170" providerId="ADAL" clId="{F04B565C-783F-4DCE-A1DB-7DCED3059420}" dt="2024-01-11T20:16:05.142" v="282"/>
        <pc:sldMkLst>
          <pc:docMk/>
          <pc:sldMk cId="193000927" sldId="256"/>
        </pc:sldMkLst>
        <pc:spChg chg="mod">
          <ac:chgData name="Piotr Deska" userId="e9d194b9-9bf9-4ae5-8eae-917cac778170" providerId="ADAL" clId="{F04B565C-783F-4DCE-A1DB-7DCED3059420}" dt="2024-01-11T20:15:41.011" v="277" actId="14100"/>
          <ac:spMkLst>
            <pc:docMk/>
            <pc:sldMk cId="193000927" sldId="256"/>
            <ac:spMk id="2" creationId="{3D30D32A-359B-41BB-9746-2CF3A21EEFFC}"/>
          </ac:spMkLst>
        </pc:spChg>
        <pc:spChg chg="mod">
          <ac:chgData name="Piotr Deska" userId="e9d194b9-9bf9-4ae5-8eae-917cac778170" providerId="ADAL" clId="{F04B565C-783F-4DCE-A1DB-7DCED3059420}" dt="2024-01-11T20:15:44.281" v="278" actId="1076"/>
          <ac:spMkLst>
            <pc:docMk/>
            <pc:sldMk cId="193000927" sldId="256"/>
            <ac:spMk id="7" creationId="{C615F3F4-39EB-46F9-A4E2-261372D919FA}"/>
          </ac:spMkLst>
        </pc:spChg>
        <pc:picChg chg="add mod ord">
          <ac:chgData name="Piotr Deska" userId="e9d194b9-9bf9-4ae5-8eae-917cac778170" providerId="ADAL" clId="{F04B565C-783F-4DCE-A1DB-7DCED3059420}" dt="2024-01-11T20:07:52.086" v="8" actId="14100"/>
          <ac:picMkLst>
            <pc:docMk/>
            <pc:sldMk cId="193000927" sldId="256"/>
            <ac:picMk id="4" creationId="{BC374732-D287-BB99-5B94-2FD3E88D219E}"/>
          </ac:picMkLst>
        </pc:picChg>
        <pc:picChg chg="del">
          <ac:chgData name="Piotr Deska" userId="e9d194b9-9bf9-4ae5-8eae-917cac778170" providerId="ADAL" clId="{F04B565C-783F-4DCE-A1DB-7DCED3059420}" dt="2024-01-11T20:07:26.567" v="0" actId="478"/>
          <ac:picMkLst>
            <pc:docMk/>
            <pc:sldMk cId="193000927" sldId="256"/>
            <ac:picMk id="5" creationId="{62C8AD02-A5B8-C352-BADB-3C97A571958C}"/>
          </ac:picMkLst>
        </pc:picChg>
      </pc:sldChg>
      <pc:sldChg chg="addSp delSp modSp mod delAnim modAnim">
        <pc:chgData name="Piotr Deska" userId="e9d194b9-9bf9-4ae5-8eae-917cac778170" providerId="ADAL" clId="{F04B565C-783F-4DCE-A1DB-7DCED3059420}" dt="2024-01-11T20:24:16.135" v="685" actId="12100"/>
        <pc:sldMkLst>
          <pc:docMk/>
          <pc:sldMk cId="170795766" sldId="258"/>
        </pc:sldMkLst>
        <pc:spChg chg="del">
          <ac:chgData name="Piotr Deska" userId="e9d194b9-9bf9-4ae5-8eae-917cac778170" providerId="ADAL" clId="{F04B565C-783F-4DCE-A1DB-7DCED3059420}" dt="2024-01-11T20:10:22.995" v="182" actId="478"/>
          <ac:spMkLst>
            <pc:docMk/>
            <pc:sldMk cId="170795766" sldId="258"/>
            <ac:spMk id="3" creationId="{613ABB82-583E-BD98-A4E9-FD9E086C6419}"/>
          </ac:spMkLst>
        </pc:spChg>
        <pc:spChg chg="add mod">
          <ac:chgData name="Piotr Deska" userId="e9d194b9-9bf9-4ae5-8eae-917cac778170" providerId="ADAL" clId="{F04B565C-783F-4DCE-A1DB-7DCED3059420}" dt="2024-01-11T20:21:03.605" v="554" actId="1076"/>
          <ac:spMkLst>
            <pc:docMk/>
            <pc:sldMk cId="170795766" sldId="258"/>
            <ac:spMk id="4" creationId="{D943C467-C1CF-27B2-A3C9-4599B15E38D2}"/>
          </ac:spMkLst>
        </pc:spChg>
        <pc:spChg chg="del">
          <ac:chgData name="Piotr Deska" userId="e9d194b9-9bf9-4ae5-8eae-917cac778170" providerId="ADAL" clId="{F04B565C-783F-4DCE-A1DB-7DCED3059420}" dt="2024-01-11T20:10:23.676" v="183" actId="478"/>
          <ac:spMkLst>
            <pc:docMk/>
            <pc:sldMk cId="170795766" sldId="258"/>
            <ac:spMk id="5" creationId="{6D6ADCB8-94C5-292A-938A-52846A907AC5}"/>
          </ac:spMkLst>
        </pc:spChg>
        <pc:spChg chg="mod">
          <ac:chgData name="Piotr Deska" userId="e9d194b9-9bf9-4ae5-8eae-917cac778170" providerId="ADAL" clId="{F04B565C-783F-4DCE-A1DB-7DCED3059420}" dt="2024-01-11T20:21:03.605" v="554" actId="1076"/>
          <ac:spMkLst>
            <pc:docMk/>
            <pc:sldMk cId="170795766" sldId="258"/>
            <ac:spMk id="6" creationId="{EBA67BFC-00E7-4F96-B9A1-A3C193FD9BDD}"/>
          </ac:spMkLst>
        </pc:spChg>
        <pc:spChg chg="del">
          <ac:chgData name="Piotr Deska" userId="e9d194b9-9bf9-4ae5-8eae-917cac778170" providerId="ADAL" clId="{F04B565C-783F-4DCE-A1DB-7DCED3059420}" dt="2024-01-11T20:10:24.310" v="184" actId="478"/>
          <ac:spMkLst>
            <pc:docMk/>
            <pc:sldMk cId="170795766" sldId="258"/>
            <ac:spMk id="7" creationId="{E65FC68E-2D22-CF86-BBA2-D5F8DA8AF8A9}"/>
          </ac:spMkLst>
        </pc:spChg>
        <pc:spChg chg="mod">
          <ac:chgData name="Piotr Deska" userId="e9d194b9-9bf9-4ae5-8eae-917cac778170" providerId="ADAL" clId="{F04B565C-783F-4DCE-A1DB-7DCED3059420}" dt="2024-01-11T20:21:03.605" v="554" actId="1076"/>
          <ac:spMkLst>
            <pc:docMk/>
            <pc:sldMk cId="170795766" sldId="258"/>
            <ac:spMk id="8" creationId="{F71EC4C3-0777-AD08-8E81-EBA30AC0CB7E}"/>
          </ac:spMkLst>
        </pc:spChg>
        <pc:spChg chg="del">
          <ac:chgData name="Piotr Deska" userId="e9d194b9-9bf9-4ae5-8eae-917cac778170" providerId="ADAL" clId="{F04B565C-783F-4DCE-A1DB-7DCED3059420}" dt="2024-01-11T20:10:24.847" v="185" actId="478"/>
          <ac:spMkLst>
            <pc:docMk/>
            <pc:sldMk cId="170795766" sldId="258"/>
            <ac:spMk id="9" creationId="{038C91DF-7092-B68D-D4A8-B80E9D2F524F}"/>
          </ac:spMkLst>
        </pc:spChg>
        <pc:spChg chg="del">
          <ac:chgData name="Piotr Deska" userId="e9d194b9-9bf9-4ae5-8eae-917cac778170" providerId="ADAL" clId="{F04B565C-783F-4DCE-A1DB-7DCED3059420}" dt="2024-01-11T20:16:38.866" v="283" actId="478"/>
          <ac:spMkLst>
            <pc:docMk/>
            <pc:sldMk cId="170795766" sldId="258"/>
            <ac:spMk id="10" creationId="{2545BBF2-6C1D-859D-92A7-8009BE3AD564}"/>
          </ac:spMkLst>
        </pc:spChg>
        <pc:spChg chg="del mod">
          <ac:chgData name="Piotr Deska" userId="e9d194b9-9bf9-4ae5-8eae-917cac778170" providerId="ADAL" clId="{F04B565C-783F-4DCE-A1DB-7DCED3059420}" dt="2024-01-11T20:20:06.339" v="544" actId="478"/>
          <ac:spMkLst>
            <pc:docMk/>
            <pc:sldMk cId="170795766" sldId="258"/>
            <ac:spMk id="11" creationId="{EE73888A-9A66-5003-EE02-259D8F0400F8}"/>
          </ac:spMkLst>
        </pc:spChg>
        <pc:spChg chg="mod">
          <ac:chgData name="Piotr Deska" userId="e9d194b9-9bf9-4ae5-8eae-917cac778170" providerId="ADAL" clId="{F04B565C-783F-4DCE-A1DB-7DCED3059420}" dt="2024-01-11T20:20:00.615" v="543" actId="20577"/>
          <ac:spMkLst>
            <pc:docMk/>
            <pc:sldMk cId="170795766" sldId="258"/>
            <ac:spMk id="12" creationId="{BCDB5C53-B9AA-472F-8BDA-9432488242F1}"/>
          </ac:spMkLst>
        </pc:spChg>
        <pc:spChg chg="del">
          <ac:chgData name="Piotr Deska" userId="e9d194b9-9bf9-4ae5-8eae-917cac778170" providerId="ADAL" clId="{F04B565C-783F-4DCE-A1DB-7DCED3059420}" dt="2024-01-11T20:08:15.115" v="17" actId="478"/>
          <ac:spMkLst>
            <pc:docMk/>
            <pc:sldMk cId="170795766" sldId="258"/>
            <ac:spMk id="13" creationId="{86D59EF4-AE05-FB7F-54B6-4D99FBC23375}"/>
          </ac:spMkLst>
        </pc:spChg>
        <pc:spChg chg="del mod">
          <ac:chgData name="Piotr Deska" userId="e9d194b9-9bf9-4ae5-8eae-917cac778170" providerId="ADAL" clId="{F04B565C-783F-4DCE-A1DB-7DCED3059420}" dt="2024-01-11T20:12:17.902" v="203" actId="478"/>
          <ac:spMkLst>
            <pc:docMk/>
            <pc:sldMk cId="170795766" sldId="258"/>
            <ac:spMk id="14" creationId="{DE6F7AA2-88C8-47B1-947B-08BA85BD3B2B}"/>
          </ac:spMkLst>
        </pc:spChg>
        <pc:spChg chg="del">
          <ac:chgData name="Piotr Deska" userId="e9d194b9-9bf9-4ae5-8eae-917cac778170" providerId="ADAL" clId="{F04B565C-783F-4DCE-A1DB-7DCED3059420}" dt="2024-01-11T20:08:14.095" v="16" actId="478"/>
          <ac:spMkLst>
            <pc:docMk/>
            <pc:sldMk cId="170795766" sldId="258"/>
            <ac:spMk id="15" creationId="{83260F64-DFC7-A91E-D6CD-E9E45EDBD581}"/>
          </ac:spMkLst>
        </pc:spChg>
        <pc:spChg chg="del">
          <ac:chgData name="Piotr Deska" userId="e9d194b9-9bf9-4ae5-8eae-917cac778170" providerId="ADAL" clId="{F04B565C-783F-4DCE-A1DB-7DCED3059420}" dt="2024-01-11T20:08:13.598" v="15" actId="478"/>
          <ac:spMkLst>
            <pc:docMk/>
            <pc:sldMk cId="170795766" sldId="258"/>
            <ac:spMk id="17" creationId="{0B84609A-F960-2539-A424-3C0F074DB328}"/>
          </ac:spMkLst>
        </pc:spChg>
        <pc:spChg chg="del">
          <ac:chgData name="Piotr Deska" userId="e9d194b9-9bf9-4ae5-8eae-917cac778170" providerId="ADAL" clId="{F04B565C-783F-4DCE-A1DB-7DCED3059420}" dt="2024-01-11T20:08:13.134" v="14" actId="478"/>
          <ac:spMkLst>
            <pc:docMk/>
            <pc:sldMk cId="170795766" sldId="258"/>
            <ac:spMk id="18" creationId="{24359E0A-CF5B-51FB-0D32-21D6C422097B}"/>
          </ac:spMkLst>
        </pc:spChg>
        <pc:spChg chg="del">
          <ac:chgData name="Piotr Deska" userId="e9d194b9-9bf9-4ae5-8eae-917cac778170" providerId="ADAL" clId="{F04B565C-783F-4DCE-A1DB-7DCED3059420}" dt="2024-01-11T20:08:12.356" v="13" actId="478"/>
          <ac:spMkLst>
            <pc:docMk/>
            <pc:sldMk cId="170795766" sldId="258"/>
            <ac:spMk id="19" creationId="{373F6B49-63AB-9320-897D-6E078F6BDAA8}"/>
          </ac:spMkLst>
        </pc:spChg>
        <pc:spChg chg="del">
          <ac:chgData name="Piotr Deska" userId="e9d194b9-9bf9-4ae5-8eae-917cac778170" providerId="ADAL" clId="{F04B565C-783F-4DCE-A1DB-7DCED3059420}" dt="2024-01-11T20:08:11.887" v="12" actId="478"/>
          <ac:spMkLst>
            <pc:docMk/>
            <pc:sldMk cId="170795766" sldId="258"/>
            <ac:spMk id="20" creationId="{2EF49DB6-8AB0-1371-DF5A-900F005AA07A}"/>
          </ac:spMkLst>
        </pc:spChg>
        <pc:spChg chg="del">
          <ac:chgData name="Piotr Deska" userId="e9d194b9-9bf9-4ae5-8eae-917cac778170" providerId="ADAL" clId="{F04B565C-783F-4DCE-A1DB-7DCED3059420}" dt="2024-01-11T20:08:11.329" v="11" actId="478"/>
          <ac:spMkLst>
            <pc:docMk/>
            <pc:sldMk cId="170795766" sldId="258"/>
            <ac:spMk id="21" creationId="{394B8C01-2276-AD94-51B5-13ECC4F6BC0A}"/>
          </ac:spMkLst>
        </pc:spChg>
        <pc:graphicFrameChg chg="add del mod modGraphic">
          <ac:chgData name="Piotr Deska" userId="e9d194b9-9bf9-4ae5-8eae-917cac778170" providerId="ADAL" clId="{F04B565C-783F-4DCE-A1DB-7DCED3059420}" dt="2024-01-11T20:24:12.101" v="684" actId="12100"/>
          <ac:graphicFrameMkLst>
            <pc:docMk/>
            <pc:sldMk cId="170795766" sldId="258"/>
            <ac:graphicFrameMk id="2" creationId="{6F6C5B44-D8F4-78B5-D899-2E9087CF5747}"/>
          </ac:graphicFrameMkLst>
        </pc:graphicFrameChg>
        <pc:graphicFrameChg chg="add mod">
          <ac:chgData name="Piotr Deska" userId="e9d194b9-9bf9-4ae5-8eae-917cac778170" providerId="ADAL" clId="{F04B565C-783F-4DCE-A1DB-7DCED3059420}" dt="2024-01-11T20:24:16.135" v="685" actId="12100"/>
          <ac:graphicFrameMkLst>
            <pc:docMk/>
            <pc:sldMk cId="170795766" sldId="258"/>
            <ac:graphicFrameMk id="16" creationId="{E7E65E25-A9B6-3B98-D441-F622D64043EB}"/>
          </ac:graphicFrameMkLst>
        </pc:graphicFrameChg>
      </pc:sldChg>
      <pc:sldChg chg="addSp delSp modSp mod delAnim modAnim">
        <pc:chgData name="Piotr Deska" userId="e9d194b9-9bf9-4ae5-8eae-917cac778170" providerId="ADAL" clId="{F04B565C-783F-4DCE-A1DB-7DCED3059420}" dt="2024-01-11T20:27:34.650" v="928"/>
        <pc:sldMkLst>
          <pc:docMk/>
          <pc:sldMk cId="4270380794" sldId="259"/>
        </pc:sldMkLst>
        <pc:spChg chg="del">
          <ac:chgData name="Piotr Deska" userId="e9d194b9-9bf9-4ae5-8eae-917cac778170" providerId="ADAL" clId="{F04B565C-783F-4DCE-A1DB-7DCED3059420}" dt="2024-01-11T20:22:53.555" v="644" actId="478"/>
          <ac:spMkLst>
            <pc:docMk/>
            <pc:sldMk cId="4270380794" sldId="259"/>
            <ac:spMk id="2" creationId="{6701AC2E-A123-9D34-4BF6-4E35C0B5B89E}"/>
          </ac:spMkLst>
        </pc:spChg>
        <pc:spChg chg="mod">
          <ac:chgData name="Piotr Deska" userId="e9d194b9-9bf9-4ae5-8eae-917cac778170" providerId="ADAL" clId="{F04B565C-783F-4DCE-A1DB-7DCED3059420}" dt="2024-01-11T20:22:40.872" v="643" actId="20577"/>
          <ac:spMkLst>
            <pc:docMk/>
            <pc:sldMk cId="4270380794" sldId="259"/>
            <ac:spMk id="3" creationId="{EF5F1AB9-1F22-C7D0-8FD2-989C696C10E3}"/>
          </ac:spMkLst>
        </pc:spChg>
        <pc:spChg chg="del">
          <ac:chgData name="Piotr Deska" userId="e9d194b9-9bf9-4ae5-8eae-917cac778170" providerId="ADAL" clId="{F04B565C-783F-4DCE-A1DB-7DCED3059420}" dt="2024-01-11T20:22:54.151" v="645" actId="478"/>
          <ac:spMkLst>
            <pc:docMk/>
            <pc:sldMk cId="4270380794" sldId="259"/>
            <ac:spMk id="9" creationId="{826F73EF-0117-0D1E-A4F5-95F5A9EFF21D}"/>
          </ac:spMkLst>
        </pc:spChg>
        <pc:spChg chg="mod">
          <ac:chgData name="Piotr Deska" userId="e9d194b9-9bf9-4ae5-8eae-917cac778170" providerId="ADAL" clId="{F04B565C-783F-4DCE-A1DB-7DCED3059420}" dt="2024-01-11T20:22:07.310" v="564" actId="20577"/>
          <ac:spMkLst>
            <pc:docMk/>
            <pc:sldMk cId="4270380794" sldId="259"/>
            <ac:spMk id="12" creationId="{BCDB5C53-B9AA-472F-8BDA-9432488242F1}"/>
          </ac:spMkLst>
        </pc:spChg>
        <pc:spChg chg="del">
          <ac:chgData name="Piotr Deska" userId="e9d194b9-9bf9-4ae5-8eae-917cac778170" providerId="ADAL" clId="{F04B565C-783F-4DCE-A1DB-7DCED3059420}" dt="2024-01-11T20:22:55.301" v="646" actId="478"/>
          <ac:spMkLst>
            <pc:docMk/>
            <pc:sldMk cId="4270380794" sldId="259"/>
            <ac:spMk id="13" creationId="{6383C701-62D5-3693-2670-C08791E4AF82}"/>
          </ac:spMkLst>
        </pc:spChg>
        <pc:spChg chg="del">
          <ac:chgData name="Piotr Deska" userId="e9d194b9-9bf9-4ae5-8eae-917cac778170" providerId="ADAL" clId="{F04B565C-783F-4DCE-A1DB-7DCED3059420}" dt="2024-01-11T20:22:55.959" v="647" actId="478"/>
          <ac:spMkLst>
            <pc:docMk/>
            <pc:sldMk cId="4270380794" sldId="259"/>
            <ac:spMk id="15" creationId="{CED646AE-CC97-CF05-46C7-8DB433C3F41E}"/>
          </ac:spMkLst>
        </pc:spChg>
        <pc:graphicFrameChg chg="add mod modGraphic">
          <ac:chgData name="Piotr Deska" userId="e9d194b9-9bf9-4ae5-8eae-917cac778170" providerId="ADAL" clId="{F04B565C-783F-4DCE-A1DB-7DCED3059420}" dt="2024-01-11T20:26:42.957" v="897" actId="20577"/>
          <ac:graphicFrameMkLst>
            <pc:docMk/>
            <pc:sldMk cId="4270380794" sldId="259"/>
            <ac:graphicFrameMk id="4" creationId="{8A0CA28F-4DB3-2D60-DBD9-CE123B2914F4}"/>
          </ac:graphicFrameMkLst>
        </pc:graphicFrameChg>
      </pc:sldChg>
      <pc:sldChg chg="addSp delSp modSp mod delAnim modAnim">
        <pc:chgData name="Piotr Deska" userId="e9d194b9-9bf9-4ae5-8eae-917cac778170" providerId="ADAL" clId="{F04B565C-783F-4DCE-A1DB-7DCED3059420}" dt="2024-01-11T20:32:13.941" v="1250"/>
        <pc:sldMkLst>
          <pc:docMk/>
          <pc:sldMk cId="2750545495" sldId="260"/>
        </pc:sldMkLst>
        <pc:spChg chg="del">
          <ac:chgData name="Piotr Deska" userId="e9d194b9-9bf9-4ae5-8eae-917cac778170" providerId="ADAL" clId="{F04B565C-783F-4DCE-A1DB-7DCED3059420}" dt="2024-01-11T20:27:14.642" v="914" actId="478"/>
          <ac:spMkLst>
            <pc:docMk/>
            <pc:sldMk cId="2750545495" sldId="260"/>
            <ac:spMk id="2" creationId="{7C244469-3A53-5BAF-811D-9C49A85F9264}"/>
          </ac:spMkLst>
        </pc:spChg>
        <pc:spChg chg="del">
          <ac:chgData name="Piotr Deska" userId="e9d194b9-9bf9-4ae5-8eae-917cac778170" providerId="ADAL" clId="{F04B565C-783F-4DCE-A1DB-7DCED3059420}" dt="2024-01-11T20:27:22.553" v="922" actId="478"/>
          <ac:spMkLst>
            <pc:docMk/>
            <pc:sldMk cId="2750545495" sldId="260"/>
            <ac:spMk id="3" creationId="{F7158248-6B86-2E35-6C8D-0C9185600483}"/>
          </ac:spMkLst>
        </pc:spChg>
        <pc:spChg chg="del">
          <ac:chgData name="Piotr Deska" userId="e9d194b9-9bf9-4ae5-8eae-917cac778170" providerId="ADAL" clId="{F04B565C-783F-4DCE-A1DB-7DCED3059420}" dt="2024-01-11T20:27:15.683" v="915" actId="478"/>
          <ac:spMkLst>
            <pc:docMk/>
            <pc:sldMk cId="2750545495" sldId="260"/>
            <ac:spMk id="4" creationId="{EDAB2B21-CAA4-EEC3-48D0-40EBE638D49C}"/>
          </ac:spMkLst>
        </pc:spChg>
        <pc:spChg chg="del">
          <ac:chgData name="Piotr Deska" userId="e9d194b9-9bf9-4ae5-8eae-917cac778170" providerId="ADAL" clId="{F04B565C-783F-4DCE-A1DB-7DCED3059420}" dt="2024-01-11T20:27:21.410" v="921" actId="478"/>
          <ac:spMkLst>
            <pc:docMk/>
            <pc:sldMk cId="2750545495" sldId="260"/>
            <ac:spMk id="5" creationId="{874B6067-9E89-1844-0032-68043619F4BD}"/>
          </ac:spMkLst>
        </pc:spChg>
        <pc:spChg chg="mod">
          <ac:chgData name="Piotr Deska" userId="e9d194b9-9bf9-4ae5-8eae-917cac778170" providerId="ADAL" clId="{F04B565C-783F-4DCE-A1DB-7DCED3059420}" dt="2024-01-11T20:28:14.158" v="1017" actId="20577"/>
          <ac:spMkLst>
            <pc:docMk/>
            <pc:sldMk cId="2750545495" sldId="260"/>
            <ac:spMk id="6" creationId="{EBA67BFC-00E7-4F96-B9A1-A3C193FD9BDD}"/>
          </ac:spMkLst>
        </pc:spChg>
        <pc:spChg chg="del">
          <ac:chgData name="Piotr Deska" userId="e9d194b9-9bf9-4ae5-8eae-917cac778170" providerId="ADAL" clId="{F04B565C-783F-4DCE-A1DB-7DCED3059420}" dt="2024-01-11T20:27:16.740" v="916" actId="478"/>
          <ac:spMkLst>
            <pc:docMk/>
            <pc:sldMk cId="2750545495" sldId="260"/>
            <ac:spMk id="7" creationId="{590CFD90-0953-4B50-C312-EF40A92F5A8F}"/>
          </ac:spMkLst>
        </pc:spChg>
        <pc:spChg chg="del">
          <ac:chgData name="Piotr Deska" userId="e9d194b9-9bf9-4ae5-8eae-917cac778170" providerId="ADAL" clId="{F04B565C-783F-4DCE-A1DB-7DCED3059420}" dt="2024-01-11T20:27:17.615" v="917" actId="478"/>
          <ac:spMkLst>
            <pc:docMk/>
            <pc:sldMk cId="2750545495" sldId="260"/>
            <ac:spMk id="10" creationId="{3F5F67C2-B8AF-ADC3-D26C-BFE27D2D895F}"/>
          </ac:spMkLst>
        </pc:spChg>
        <pc:spChg chg="del">
          <ac:chgData name="Piotr Deska" userId="e9d194b9-9bf9-4ae5-8eae-917cac778170" providerId="ADAL" clId="{F04B565C-783F-4DCE-A1DB-7DCED3059420}" dt="2024-01-11T20:27:18.651" v="918" actId="478"/>
          <ac:spMkLst>
            <pc:docMk/>
            <pc:sldMk cId="2750545495" sldId="260"/>
            <ac:spMk id="11" creationId="{F56EEADD-61F9-B8B1-9EE4-BC1EBB38D439}"/>
          </ac:spMkLst>
        </pc:spChg>
        <pc:spChg chg="mod">
          <ac:chgData name="Piotr Deska" userId="e9d194b9-9bf9-4ae5-8eae-917cac778170" providerId="ADAL" clId="{F04B565C-783F-4DCE-A1DB-7DCED3059420}" dt="2024-01-11T20:27:09.159" v="913" actId="20577"/>
          <ac:spMkLst>
            <pc:docMk/>
            <pc:sldMk cId="2750545495" sldId="260"/>
            <ac:spMk id="12" creationId="{BCDB5C53-B9AA-472F-8BDA-9432488242F1}"/>
          </ac:spMkLst>
        </pc:spChg>
        <pc:spChg chg="del">
          <ac:chgData name="Piotr Deska" userId="e9d194b9-9bf9-4ae5-8eae-917cac778170" providerId="ADAL" clId="{F04B565C-783F-4DCE-A1DB-7DCED3059420}" dt="2024-01-11T20:27:19.401" v="919" actId="478"/>
          <ac:spMkLst>
            <pc:docMk/>
            <pc:sldMk cId="2750545495" sldId="260"/>
            <ac:spMk id="13" creationId="{4FD39EFB-59BB-D982-A040-695EB2228366}"/>
          </ac:spMkLst>
        </pc:spChg>
        <pc:spChg chg="del">
          <ac:chgData name="Piotr Deska" userId="e9d194b9-9bf9-4ae5-8eae-917cac778170" providerId="ADAL" clId="{F04B565C-783F-4DCE-A1DB-7DCED3059420}" dt="2024-01-11T20:27:20.402" v="920" actId="478"/>
          <ac:spMkLst>
            <pc:docMk/>
            <pc:sldMk cId="2750545495" sldId="260"/>
            <ac:spMk id="14" creationId="{682DE773-4F4C-21E7-2732-4D1A04E96C92}"/>
          </ac:spMkLst>
        </pc:spChg>
        <pc:spChg chg="del">
          <ac:chgData name="Piotr Deska" userId="e9d194b9-9bf9-4ae5-8eae-917cac778170" providerId="ADAL" clId="{F04B565C-783F-4DCE-A1DB-7DCED3059420}" dt="2024-01-11T20:27:24.204" v="924" actId="478"/>
          <ac:spMkLst>
            <pc:docMk/>
            <pc:sldMk cId="2750545495" sldId="260"/>
            <ac:spMk id="16" creationId="{A6F2D8F5-FF58-5800-8ADD-6D6255610EEA}"/>
          </ac:spMkLst>
        </pc:spChg>
        <pc:spChg chg="del">
          <ac:chgData name="Piotr Deska" userId="e9d194b9-9bf9-4ae5-8eae-917cac778170" providerId="ADAL" clId="{F04B565C-783F-4DCE-A1DB-7DCED3059420}" dt="2024-01-11T20:27:23.270" v="923" actId="478"/>
          <ac:spMkLst>
            <pc:docMk/>
            <pc:sldMk cId="2750545495" sldId="260"/>
            <ac:spMk id="24" creationId="{5CCA2AA5-85F7-4EDE-81EA-B5EB825911CC}"/>
          </ac:spMkLst>
        </pc:spChg>
        <pc:graphicFrameChg chg="add mod modGraphic">
          <ac:chgData name="Piotr Deska" userId="e9d194b9-9bf9-4ae5-8eae-917cac778170" providerId="ADAL" clId="{F04B565C-783F-4DCE-A1DB-7DCED3059420}" dt="2024-01-11T20:31:48.792" v="1247" actId="13782"/>
          <ac:graphicFrameMkLst>
            <pc:docMk/>
            <pc:sldMk cId="2750545495" sldId="260"/>
            <ac:graphicFrameMk id="8" creationId="{695CB871-53D8-1100-9302-91A9DECFE326}"/>
          </ac:graphicFrameMkLst>
        </pc:graphicFrameChg>
      </pc:sldChg>
      <pc:sldChg chg="addSp delSp modSp mod delAnim modAnim">
        <pc:chgData name="Piotr Deska" userId="e9d194b9-9bf9-4ae5-8eae-917cac778170" providerId="ADAL" clId="{F04B565C-783F-4DCE-A1DB-7DCED3059420}" dt="2024-01-11T21:02:22.404" v="2487"/>
        <pc:sldMkLst>
          <pc:docMk/>
          <pc:sldMk cId="2410771479" sldId="261"/>
        </pc:sldMkLst>
        <pc:spChg chg="del">
          <ac:chgData name="Piotr Deska" userId="e9d194b9-9bf9-4ae5-8eae-917cac778170" providerId="ADAL" clId="{F04B565C-783F-4DCE-A1DB-7DCED3059420}" dt="2024-01-11T20:42:33.722" v="1639" actId="478"/>
          <ac:spMkLst>
            <pc:docMk/>
            <pc:sldMk cId="2410771479" sldId="261"/>
            <ac:spMk id="2" creationId="{A3AAACDB-837F-ADB2-6EC3-CC187C72A11A}"/>
          </ac:spMkLst>
        </pc:spChg>
        <pc:spChg chg="del">
          <ac:chgData name="Piotr Deska" userId="e9d194b9-9bf9-4ae5-8eae-917cac778170" providerId="ADAL" clId="{F04B565C-783F-4DCE-A1DB-7DCED3059420}" dt="2024-01-11T20:33:47.600" v="1344" actId="478"/>
          <ac:spMkLst>
            <pc:docMk/>
            <pc:sldMk cId="2410771479" sldId="261"/>
            <ac:spMk id="3" creationId="{4F219462-F3AB-F07B-11CA-2E5F3F6931C3}"/>
          </ac:spMkLst>
        </pc:spChg>
        <pc:spChg chg="del mod">
          <ac:chgData name="Piotr Deska" userId="e9d194b9-9bf9-4ae5-8eae-917cac778170" providerId="ADAL" clId="{F04B565C-783F-4DCE-A1DB-7DCED3059420}" dt="2024-01-11T20:40:31.504" v="1397" actId="478"/>
          <ac:spMkLst>
            <pc:docMk/>
            <pc:sldMk cId="2410771479" sldId="261"/>
            <ac:spMk id="4" creationId="{499F02F4-5998-E3D4-B94E-CEDDA0FA1D35}"/>
          </ac:spMkLst>
        </pc:spChg>
        <pc:spChg chg="del">
          <ac:chgData name="Piotr Deska" userId="e9d194b9-9bf9-4ae5-8eae-917cac778170" providerId="ADAL" clId="{F04B565C-783F-4DCE-A1DB-7DCED3059420}" dt="2024-01-11T20:42:34.768" v="1640" actId="478"/>
          <ac:spMkLst>
            <pc:docMk/>
            <pc:sldMk cId="2410771479" sldId="261"/>
            <ac:spMk id="5" creationId="{58725BFE-A031-21FD-78F9-16B021C21EF8}"/>
          </ac:spMkLst>
        </pc:spChg>
        <pc:spChg chg="mod">
          <ac:chgData name="Piotr Deska" userId="e9d194b9-9bf9-4ae5-8eae-917cac778170" providerId="ADAL" clId="{F04B565C-783F-4DCE-A1DB-7DCED3059420}" dt="2024-01-11T20:55:57.384" v="2229" actId="1076"/>
          <ac:spMkLst>
            <pc:docMk/>
            <pc:sldMk cId="2410771479" sldId="261"/>
            <ac:spMk id="6" creationId="{EBA67BFC-00E7-4F96-B9A1-A3C193FD9BDD}"/>
          </ac:spMkLst>
        </pc:spChg>
        <pc:spChg chg="del">
          <ac:chgData name="Piotr Deska" userId="e9d194b9-9bf9-4ae5-8eae-917cac778170" providerId="ADAL" clId="{F04B565C-783F-4DCE-A1DB-7DCED3059420}" dt="2024-01-11T20:32:57.319" v="1261" actId="478"/>
          <ac:spMkLst>
            <pc:docMk/>
            <pc:sldMk cId="2410771479" sldId="261"/>
            <ac:spMk id="7" creationId="{13643D7E-CC81-CC97-D38F-0EC98878A663}"/>
          </ac:spMkLst>
        </pc:spChg>
        <pc:spChg chg="del">
          <ac:chgData name="Piotr Deska" userId="e9d194b9-9bf9-4ae5-8eae-917cac778170" providerId="ADAL" clId="{F04B565C-783F-4DCE-A1DB-7DCED3059420}" dt="2024-01-11T20:42:35.792" v="1641" actId="478"/>
          <ac:spMkLst>
            <pc:docMk/>
            <pc:sldMk cId="2410771479" sldId="261"/>
            <ac:spMk id="8" creationId="{EDE90CDA-9418-380E-0BCE-EAF4CE011EFC}"/>
          </ac:spMkLst>
        </pc:spChg>
        <pc:spChg chg="del">
          <ac:chgData name="Piotr Deska" userId="e9d194b9-9bf9-4ae5-8eae-917cac778170" providerId="ADAL" clId="{F04B565C-783F-4DCE-A1DB-7DCED3059420}" dt="2024-01-11T20:42:37.133" v="1642" actId="478"/>
          <ac:spMkLst>
            <pc:docMk/>
            <pc:sldMk cId="2410771479" sldId="261"/>
            <ac:spMk id="9" creationId="{EA1EC809-DE82-4B26-B046-B3587A9D5CBE}"/>
          </ac:spMkLst>
        </pc:spChg>
        <pc:spChg chg="del">
          <ac:chgData name="Piotr Deska" userId="e9d194b9-9bf9-4ae5-8eae-917cac778170" providerId="ADAL" clId="{F04B565C-783F-4DCE-A1DB-7DCED3059420}" dt="2024-01-11T20:43:33.547" v="1651" actId="478"/>
          <ac:spMkLst>
            <pc:docMk/>
            <pc:sldMk cId="2410771479" sldId="261"/>
            <ac:spMk id="10" creationId="{DEB7DC00-47F4-4C11-4AEA-BA502D9E14D1}"/>
          </ac:spMkLst>
        </pc:spChg>
        <pc:spChg chg="mod">
          <ac:chgData name="Piotr Deska" userId="e9d194b9-9bf9-4ae5-8eae-917cac778170" providerId="ADAL" clId="{F04B565C-783F-4DCE-A1DB-7DCED3059420}" dt="2024-01-11T20:32:49.550" v="1260" actId="20577"/>
          <ac:spMkLst>
            <pc:docMk/>
            <pc:sldMk cId="2410771479" sldId="261"/>
            <ac:spMk id="12" creationId="{BCDB5C53-B9AA-472F-8BDA-9432488242F1}"/>
          </ac:spMkLst>
        </pc:spChg>
        <pc:spChg chg="add mod">
          <ac:chgData name="Piotr Deska" userId="e9d194b9-9bf9-4ae5-8eae-917cac778170" providerId="ADAL" clId="{F04B565C-783F-4DCE-A1DB-7DCED3059420}" dt="2024-01-11T20:56:18.610" v="2235" actId="1076"/>
          <ac:spMkLst>
            <pc:docMk/>
            <pc:sldMk cId="2410771479" sldId="261"/>
            <ac:spMk id="13" creationId="{DF5280A2-8DBE-F9A6-B608-DA443229F2F3}"/>
          </ac:spMkLst>
        </pc:spChg>
        <pc:spChg chg="del">
          <ac:chgData name="Piotr Deska" userId="e9d194b9-9bf9-4ae5-8eae-917cac778170" providerId="ADAL" clId="{F04B565C-783F-4DCE-A1DB-7DCED3059420}" dt="2024-01-11T20:33:46.745" v="1343" actId="478"/>
          <ac:spMkLst>
            <pc:docMk/>
            <pc:sldMk cId="2410771479" sldId="261"/>
            <ac:spMk id="18" creationId="{B7C192EB-ABF1-4FA1-9A73-74A5B164D82F}"/>
          </ac:spMkLst>
        </pc:spChg>
        <pc:spChg chg="del">
          <ac:chgData name="Piotr Deska" userId="e9d194b9-9bf9-4ae5-8eae-917cac778170" providerId="ADAL" clId="{F04B565C-783F-4DCE-A1DB-7DCED3059420}" dt="2024-01-11T20:33:46.054" v="1342" actId="478"/>
          <ac:spMkLst>
            <pc:docMk/>
            <pc:sldMk cId="2410771479" sldId="261"/>
            <ac:spMk id="20" creationId="{75C23B66-B510-4B44-AC1C-274A1B837D68}"/>
          </ac:spMkLst>
        </pc:spChg>
        <pc:spChg chg="add mod">
          <ac:chgData name="Piotr Deska" userId="e9d194b9-9bf9-4ae5-8eae-917cac778170" providerId="ADAL" clId="{F04B565C-783F-4DCE-A1DB-7DCED3059420}" dt="2024-01-11T20:57:19.364" v="2323" actId="20577"/>
          <ac:spMkLst>
            <pc:docMk/>
            <pc:sldMk cId="2410771479" sldId="261"/>
            <ac:spMk id="25" creationId="{02088ABE-6B0F-09B1-BDDD-BF85434967A4}"/>
          </ac:spMkLst>
        </pc:spChg>
        <pc:spChg chg="add mod">
          <ac:chgData name="Piotr Deska" userId="e9d194b9-9bf9-4ae5-8eae-917cac778170" providerId="ADAL" clId="{F04B565C-783F-4DCE-A1DB-7DCED3059420}" dt="2024-01-11T21:00:10.925" v="2460" actId="207"/>
          <ac:spMkLst>
            <pc:docMk/>
            <pc:sldMk cId="2410771479" sldId="261"/>
            <ac:spMk id="27" creationId="{739FE24E-4AA4-B6DD-0C2E-3076330D519D}"/>
          </ac:spMkLst>
        </pc:spChg>
        <pc:spChg chg="add mod">
          <ac:chgData name="Piotr Deska" userId="e9d194b9-9bf9-4ae5-8eae-917cac778170" providerId="ADAL" clId="{F04B565C-783F-4DCE-A1DB-7DCED3059420}" dt="2024-01-11T21:01:42.771" v="2465" actId="13822"/>
          <ac:spMkLst>
            <pc:docMk/>
            <pc:sldMk cId="2410771479" sldId="261"/>
            <ac:spMk id="28" creationId="{555B2EBE-066B-D665-3074-55C079C15780}"/>
          </ac:spMkLst>
        </pc:spChg>
        <pc:spChg chg="add mod">
          <ac:chgData name="Piotr Deska" userId="e9d194b9-9bf9-4ae5-8eae-917cac778170" providerId="ADAL" clId="{F04B565C-783F-4DCE-A1DB-7DCED3059420}" dt="2024-01-11T21:01:47.036" v="2466"/>
          <ac:spMkLst>
            <pc:docMk/>
            <pc:sldMk cId="2410771479" sldId="261"/>
            <ac:spMk id="29" creationId="{FFC228CC-CFE2-C2BF-F143-CED90B3F3E97}"/>
          </ac:spMkLst>
        </pc:spChg>
        <pc:spChg chg="add mod">
          <ac:chgData name="Piotr Deska" userId="e9d194b9-9bf9-4ae5-8eae-917cac778170" providerId="ADAL" clId="{F04B565C-783F-4DCE-A1DB-7DCED3059420}" dt="2024-01-11T21:01:54.911" v="2469" actId="1076"/>
          <ac:spMkLst>
            <pc:docMk/>
            <pc:sldMk cId="2410771479" sldId="261"/>
            <ac:spMk id="30" creationId="{9CFEDD65-B094-1ED2-2124-116C309671CB}"/>
          </ac:spMkLst>
        </pc:spChg>
        <pc:graphicFrameChg chg="add mod">
          <ac:chgData name="Piotr Deska" userId="e9d194b9-9bf9-4ae5-8eae-917cac778170" providerId="ADAL" clId="{F04B565C-783F-4DCE-A1DB-7DCED3059420}" dt="2024-01-11T20:56:16.247" v="2234" actId="1076"/>
          <ac:graphicFrameMkLst>
            <pc:docMk/>
            <pc:sldMk cId="2410771479" sldId="261"/>
            <ac:graphicFrameMk id="11" creationId="{349680D5-BB94-5733-2035-5CBA4847F0BF}"/>
          </ac:graphicFrameMkLst>
        </pc:graphicFrameChg>
        <pc:graphicFrameChg chg="add mod">
          <ac:chgData name="Piotr Deska" userId="e9d194b9-9bf9-4ae5-8eae-917cac778170" providerId="ADAL" clId="{F04B565C-783F-4DCE-A1DB-7DCED3059420}" dt="2024-01-11T20:58:43.912" v="2351"/>
          <ac:graphicFrameMkLst>
            <pc:docMk/>
            <pc:sldMk cId="2410771479" sldId="261"/>
            <ac:graphicFrameMk id="14" creationId="{AA45E02F-2318-1451-FAB2-E8516E03BD14}"/>
          </ac:graphicFrameMkLst>
        </pc:graphicFrameChg>
        <pc:graphicFrameChg chg="add mod">
          <ac:chgData name="Piotr Deska" userId="e9d194b9-9bf9-4ae5-8eae-917cac778170" providerId="ADAL" clId="{F04B565C-783F-4DCE-A1DB-7DCED3059420}" dt="2024-01-11T20:58:09.345" v="2342"/>
          <ac:graphicFrameMkLst>
            <pc:docMk/>
            <pc:sldMk cId="2410771479" sldId="261"/>
            <ac:graphicFrameMk id="26" creationId="{CCDD2351-83EB-2EB7-118F-844F2AD0E9D2}"/>
          </ac:graphicFrameMkLst>
        </pc:graphicFrameChg>
        <pc:picChg chg="add del mod">
          <ac:chgData name="Piotr Deska" userId="e9d194b9-9bf9-4ae5-8eae-917cac778170" providerId="ADAL" clId="{F04B565C-783F-4DCE-A1DB-7DCED3059420}" dt="2024-01-11T20:54:54.807" v="2206" actId="21"/>
          <ac:picMkLst>
            <pc:docMk/>
            <pc:sldMk cId="2410771479" sldId="261"/>
            <ac:picMk id="16" creationId="{6D92F8D7-609A-3C55-A3F3-97517A282335}"/>
          </ac:picMkLst>
        </pc:picChg>
        <pc:picChg chg="add del mod">
          <ac:chgData name="Piotr Deska" userId="e9d194b9-9bf9-4ae5-8eae-917cac778170" providerId="ADAL" clId="{F04B565C-783F-4DCE-A1DB-7DCED3059420}" dt="2024-01-11T20:54:54.807" v="2206" actId="21"/>
          <ac:picMkLst>
            <pc:docMk/>
            <pc:sldMk cId="2410771479" sldId="261"/>
            <ac:picMk id="19" creationId="{BDB5E256-74B0-F0B6-B0D6-F4CBF1F43302}"/>
          </ac:picMkLst>
        </pc:picChg>
        <pc:picChg chg="add del mod">
          <ac:chgData name="Piotr Deska" userId="e9d194b9-9bf9-4ae5-8eae-917cac778170" providerId="ADAL" clId="{F04B565C-783F-4DCE-A1DB-7DCED3059420}" dt="2024-01-11T20:54:54.807" v="2206" actId="21"/>
          <ac:picMkLst>
            <pc:docMk/>
            <pc:sldMk cId="2410771479" sldId="261"/>
            <ac:picMk id="22" creationId="{32A90805-F5DA-EDDF-5B84-405A2DC34A5E}"/>
          </ac:picMkLst>
        </pc:picChg>
        <pc:picChg chg="add del mod">
          <ac:chgData name="Piotr Deska" userId="e9d194b9-9bf9-4ae5-8eae-917cac778170" providerId="ADAL" clId="{F04B565C-783F-4DCE-A1DB-7DCED3059420}" dt="2024-01-11T20:54:54.807" v="2206" actId="21"/>
          <ac:picMkLst>
            <pc:docMk/>
            <pc:sldMk cId="2410771479" sldId="261"/>
            <ac:picMk id="24" creationId="{DC07DEEC-1694-D3EA-E0B2-F325126387B5}"/>
          </ac:picMkLst>
        </pc:picChg>
      </pc:sldChg>
      <pc:sldChg chg="addSp delSp modSp mod delAnim modAnim">
        <pc:chgData name="Piotr Deska" userId="e9d194b9-9bf9-4ae5-8eae-917cac778170" providerId="ADAL" clId="{F04B565C-783F-4DCE-A1DB-7DCED3059420}" dt="2024-01-11T21:03:15.751" v="2489" actId="20577"/>
        <pc:sldMkLst>
          <pc:docMk/>
          <pc:sldMk cId="2022783384" sldId="262"/>
        </pc:sldMkLst>
        <pc:spChg chg="del mod">
          <ac:chgData name="Piotr Deska" userId="e9d194b9-9bf9-4ae5-8eae-917cac778170" providerId="ADAL" clId="{F04B565C-783F-4DCE-A1DB-7DCED3059420}" dt="2024-01-11T20:45:52.886" v="1679" actId="478"/>
          <ac:spMkLst>
            <pc:docMk/>
            <pc:sldMk cId="2022783384" sldId="262"/>
            <ac:spMk id="3" creationId="{2D9BAE36-EA11-748E-61EC-A67539E510D0}"/>
          </ac:spMkLst>
        </pc:spChg>
        <pc:spChg chg="del">
          <ac:chgData name="Piotr Deska" userId="e9d194b9-9bf9-4ae5-8eae-917cac778170" providerId="ADAL" clId="{F04B565C-783F-4DCE-A1DB-7DCED3059420}" dt="2024-01-11T20:45:50.765" v="1676" actId="478"/>
          <ac:spMkLst>
            <pc:docMk/>
            <pc:sldMk cId="2022783384" sldId="262"/>
            <ac:spMk id="4" creationId="{7DC6729D-26AE-1868-91FE-2A478784EC40}"/>
          </ac:spMkLst>
        </pc:spChg>
        <pc:spChg chg="mod">
          <ac:chgData name="Piotr Deska" userId="e9d194b9-9bf9-4ae5-8eae-917cac778170" providerId="ADAL" clId="{F04B565C-783F-4DCE-A1DB-7DCED3059420}" dt="2024-01-11T20:49:36.056" v="1803" actId="1076"/>
          <ac:spMkLst>
            <pc:docMk/>
            <pc:sldMk cId="2022783384" sldId="262"/>
            <ac:spMk id="6" creationId="{EBA67BFC-00E7-4F96-B9A1-A3C193FD9BDD}"/>
          </ac:spMkLst>
        </pc:spChg>
        <pc:spChg chg="del">
          <ac:chgData name="Piotr Deska" userId="e9d194b9-9bf9-4ae5-8eae-917cac778170" providerId="ADAL" clId="{F04B565C-783F-4DCE-A1DB-7DCED3059420}" dt="2024-01-11T20:45:50.034" v="1675" actId="478"/>
          <ac:spMkLst>
            <pc:docMk/>
            <pc:sldMk cId="2022783384" sldId="262"/>
            <ac:spMk id="10" creationId="{AFBF2847-B6DB-9CF7-839D-83D5854B5923}"/>
          </ac:spMkLst>
        </pc:spChg>
        <pc:spChg chg="mod">
          <ac:chgData name="Piotr Deska" userId="e9d194b9-9bf9-4ae5-8eae-917cac778170" providerId="ADAL" clId="{F04B565C-783F-4DCE-A1DB-7DCED3059420}" dt="2024-01-11T20:44:26.325" v="1673" actId="20577"/>
          <ac:spMkLst>
            <pc:docMk/>
            <pc:sldMk cId="2022783384" sldId="262"/>
            <ac:spMk id="12" creationId="{BCDB5C53-B9AA-472F-8BDA-9432488242F1}"/>
          </ac:spMkLst>
        </pc:spChg>
        <pc:spChg chg="del">
          <ac:chgData name="Piotr Deska" userId="e9d194b9-9bf9-4ae5-8eae-917cac778170" providerId="ADAL" clId="{F04B565C-783F-4DCE-A1DB-7DCED3059420}" dt="2024-01-11T20:45:48.679" v="1674" actId="478"/>
          <ac:spMkLst>
            <pc:docMk/>
            <pc:sldMk cId="2022783384" sldId="262"/>
            <ac:spMk id="13" creationId="{CD58E96C-646D-6EBB-EE6D-3CBCE7C26F19}"/>
          </ac:spMkLst>
        </pc:spChg>
        <pc:spChg chg="del">
          <ac:chgData name="Piotr Deska" userId="e9d194b9-9bf9-4ae5-8eae-917cac778170" providerId="ADAL" clId="{F04B565C-783F-4DCE-A1DB-7DCED3059420}" dt="2024-01-11T20:45:54.535" v="1680" actId="478"/>
          <ac:spMkLst>
            <pc:docMk/>
            <pc:sldMk cId="2022783384" sldId="262"/>
            <ac:spMk id="20" creationId="{CEB88C35-8335-4C47-8E47-97038ECA1404}"/>
          </ac:spMkLst>
        </pc:spChg>
        <pc:graphicFrameChg chg="add del modGraphic">
          <ac:chgData name="Piotr Deska" userId="e9d194b9-9bf9-4ae5-8eae-917cac778170" providerId="ADAL" clId="{F04B565C-783F-4DCE-A1DB-7DCED3059420}" dt="2024-01-11T20:46:44.345" v="1736" actId="478"/>
          <ac:graphicFrameMkLst>
            <pc:docMk/>
            <pc:sldMk cId="2022783384" sldId="262"/>
            <ac:graphicFrameMk id="2" creationId="{C740C07E-C3A6-80D4-0769-B6B032DFE683}"/>
          </ac:graphicFrameMkLst>
        </pc:graphicFrameChg>
        <pc:graphicFrameChg chg="add mod modGraphic">
          <ac:chgData name="Piotr Deska" userId="e9d194b9-9bf9-4ae5-8eae-917cac778170" providerId="ADAL" clId="{F04B565C-783F-4DCE-A1DB-7DCED3059420}" dt="2024-01-11T21:03:15.751" v="2489" actId="20577"/>
          <ac:graphicFrameMkLst>
            <pc:docMk/>
            <pc:sldMk cId="2022783384" sldId="262"/>
            <ac:graphicFrameMk id="5" creationId="{F70D3A47-DDD2-9362-F9BE-344204C61A87}"/>
          </ac:graphicFrameMkLst>
        </pc:graphicFrameChg>
        <pc:picChg chg="del">
          <ac:chgData name="Piotr Deska" userId="e9d194b9-9bf9-4ae5-8eae-917cac778170" providerId="ADAL" clId="{F04B565C-783F-4DCE-A1DB-7DCED3059420}" dt="2024-01-11T20:44:05.545" v="1657" actId="478"/>
          <ac:picMkLst>
            <pc:docMk/>
            <pc:sldMk cId="2022783384" sldId="262"/>
            <ac:picMk id="1026" creationId="{934CD09D-D4BC-FB4F-0E1C-F94DA6C5A902}"/>
          </ac:picMkLst>
        </pc:picChg>
        <pc:picChg chg="del">
          <ac:chgData name="Piotr Deska" userId="e9d194b9-9bf9-4ae5-8eae-917cac778170" providerId="ADAL" clId="{F04B565C-783F-4DCE-A1DB-7DCED3059420}" dt="2024-01-11T20:44:04.382" v="1656" actId="478"/>
          <ac:picMkLst>
            <pc:docMk/>
            <pc:sldMk cId="2022783384" sldId="262"/>
            <ac:picMk id="1028" creationId="{00968FD4-8D59-6F5E-8E24-013A9D885E67}"/>
          </ac:picMkLst>
        </pc:picChg>
        <pc:picChg chg="del">
          <ac:chgData name="Piotr Deska" userId="e9d194b9-9bf9-4ae5-8eae-917cac778170" providerId="ADAL" clId="{F04B565C-783F-4DCE-A1DB-7DCED3059420}" dt="2024-01-11T20:44:03.017" v="1655" actId="478"/>
          <ac:picMkLst>
            <pc:docMk/>
            <pc:sldMk cId="2022783384" sldId="262"/>
            <ac:picMk id="1030" creationId="{FEAAE1AB-7CC1-47E7-455F-27A82CCB3768}"/>
          </ac:picMkLst>
        </pc:picChg>
        <pc:picChg chg="del">
          <ac:chgData name="Piotr Deska" userId="e9d194b9-9bf9-4ae5-8eae-917cac778170" providerId="ADAL" clId="{F04B565C-783F-4DCE-A1DB-7DCED3059420}" dt="2024-01-11T20:44:02.228" v="1654" actId="478"/>
          <ac:picMkLst>
            <pc:docMk/>
            <pc:sldMk cId="2022783384" sldId="262"/>
            <ac:picMk id="1032" creationId="{22AD36BD-164E-9D44-8E2D-DE3B33DDDF25}"/>
          </ac:picMkLst>
        </pc:picChg>
        <pc:picChg chg="del">
          <ac:chgData name="Piotr Deska" userId="e9d194b9-9bf9-4ae5-8eae-917cac778170" providerId="ADAL" clId="{F04B565C-783F-4DCE-A1DB-7DCED3059420}" dt="2024-01-11T20:44:01.289" v="1653" actId="478"/>
          <ac:picMkLst>
            <pc:docMk/>
            <pc:sldMk cId="2022783384" sldId="262"/>
            <ac:picMk id="1034" creationId="{E6E2268F-EB95-A8F5-A861-F294E9897356}"/>
          </ac:picMkLst>
        </pc:picChg>
      </pc:sldChg>
      <pc:sldChg chg="addSp delSp modSp mod addAnim delAnim modAnim">
        <pc:chgData name="Piotr Deska" userId="e9d194b9-9bf9-4ae5-8eae-917cac778170" providerId="ADAL" clId="{F04B565C-783F-4DCE-A1DB-7DCED3059420}" dt="2024-01-11T21:05:56.379" v="2503" actId="478"/>
        <pc:sldMkLst>
          <pc:docMk/>
          <pc:sldMk cId="3850406679" sldId="263"/>
        </pc:sldMkLst>
        <pc:spChg chg="add mod">
          <ac:chgData name="Piotr Deska" userId="e9d194b9-9bf9-4ae5-8eae-917cac778170" providerId="ADAL" clId="{F04B565C-783F-4DCE-A1DB-7DCED3059420}" dt="2024-01-11T20:52:58.087" v="2095" actId="14100"/>
          <ac:spMkLst>
            <pc:docMk/>
            <pc:sldMk cId="3850406679" sldId="263"/>
            <ac:spMk id="2" creationId="{66B82827-D039-3E80-0FC2-35BE1ADD4BDF}"/>
          </ac:spMkLst>
        </pc:spChg>
        <pc:spChg chg="add mod">
          <ac:chgData name="Piotr Deska" userId="e9d194b9-9bf9-4ae5-8eae-917cac778170" providerId="ADAL" clId="{F04B565C-783F-4DCE-A1DB-7DCED3059420}" dt="2024-01-11T20:53:39.722" v="2202" actId="14100"/>
          <ac:spMkLst>
            <pc:docMk/>
            <pc:sldMk cId="3850406679" sldId="263"/>
            <ac:spMk id="3" creationId="{CF050CB4-728D-246B-5ABE-F8322F07F4F2}"/>
          </ac:spMkLst>
        </pc:spChg>
        <pc:spChg chg="mod">
          <ac:chgData name="Piotr Deska" userId="e9d194b9-9bf9-4ae5-8eae-917cac778170" providerId="ADAL" clId="{F04B565C-783F-4DCE-A1DB-7DCED3059420}" dt="2024-01-11T20:51:54.838" v="1935" actId="14100"/>
          <ac:spMkLst>
            <pc:docMk/>
            <pc:sldMk cId="3850406679" sldId="263"/>
            <ac:spMk id="5" creationId="{58725BFE-A031-21FD-78F9-16B021C21EF8}"/>
          </ac:spMkLst>
        </pc:spChg>
        <pc:spChg chg="mod">
          <ac:chgData name="Piotr Deska" userId="e9d194b9-9bf9-4ae5-8eae-917cac778170" providerId="ADAL" clId="{F04B565C-783F-4DCE-A1DB-7DCED3059420}" dt="2024-01-11T20:51:14.666" v="1852" actId="14100"/>
          <ac:spMkLst>
            <pc:docMk/>
            <pc:sldMk cId="3850406679" sldId="263"/>
            <ac:spMk id="6" creationId="{EBA67BFC-00E7-4F96-B9A1-A3C193FD9BDD}"/>
          </ac:spMkLst>
        </pc:spChg>
        <pc:spChg chg="mod">
          <ac:chgData name="Piotr Deska" userId="e9d194b9-9bf9-4ae5-8eae-917cac778170" providerId="ADAL" clId="{F04B565C-783F-4DCE-A1DB-7DCED3059420}" dt="2024-01-11T20:52:21.016" v="1998" actId="14100"/>
          <ac:spMkLst>
            <pc:docMk/>
            <pc:sldMk cId="3850406679" sldId="263"/>
            <ac:spMk id="11" creationId="{15881826-397A-803B-52E0-31CBCA2E9DE5}"/>
          </ac:spMkLst>
        </pc:spChg>
        <pc:spChg chg="mod">
          <ac:chgData name="Piotr Deska" userId="e9d194b9-9bf9-4ae5-8eae-917cac778170" providerId="ADAL" clId="{F04B565C-783F-4DCE-A1DB-7DCED3059420}" dt="2024-01-11T20:50:54.510" v="1816" actId="20577"/>
          <ac:spMkLst>
            <pc:docMk/>
            <pc:sldMk cId="3850406679" sldId="263"/>
            <ac:spMk id="12" creationId="{BCDB5C53-B9AA-472F-8BDA-9432488242F1}"/>
          </ac:spMkLst>
        </pc:spChg>
        <pc:spChg chg="del">
          <ac:chgData name="Piotr Deska" userId="e9d194b9-9bf9-4ae5-8eae-917cac778170" providerId="ADAL" clId="{F04B565C-783F-4DCE-A1DB-7DCED3059420}" dt="2024-01-11T20:50:59.514" v="1817" actId="478"/>
          <ac:spMkLst>
            <pc:docMk/>
            <pc:sldMk cId="3850406679" sldId="263"/>
            <ac:spMk id="13" creationId="{75174867-70F5-93A4-029E-4DBCFC8673E9}"/>
          </ac:spMkLst>
        </pc:spChg>
        <pc:graphicFrameChg chg="add del mod modGraphic">
          <ac:chgData name="Piotr Deska" userId="e9d194b9-9bf9-4ae5-8eae-917cac778170" providerId="ADAL" clId="{F04B565C-783F-4DCE-A1DB-7DCED3059420}" dt="2024-01-11T21:05:56.379" v="2503" actId="478"/>
          <ac:graphicFrameMkLst>
            <pc:docMk/>
            <pc:sldMk cId="3850406679" sldId="263"/>
            <ac:graphicFrameMk id="4" creationId="{FE42AFFE-89C3-D488-E721-2BFF000F792D}"/>
          </ac:graphicFrameMkLst>
        </pc:graphicFrameChg>
        <pc:picChg chg="add del mod">
          <ac:chgData name="Piotr Deska" userId="e9d194b9-9bf9-4ae5-8eae-917cac778170" providerId="ADAL" clId="{F04B565C-783F-4DCE-A1DB-7DCED3059420}" dt="2024-01-11T21:03:29.321" v="2492" actId="478"/>
          <ac:picMkLst>
            <pc:docMk/>
            <pc:sldMk cId="3850406679" sldId="263"/>
            <ac:picMk id="16" creationId="{6D92F8D7-609A-3C55-A3F3-97517A282335}"/>
          </ac:picMkLst>
        </pc:picChg>
        <pc:picChg chg="add del mod">
          <ac:chgData name="Piotr Deska" userId="e9d194b9-9bf9-4ae5-8eae-917cac778170" providerId="ADAL" clId="{F04B565C-783F-4DCE-A1DB-7DCED3059420}" dt="2024-01-11T21:03:30.101" v="2493" actId="478"/>
          <ac:picMkLst>
            <pc:docMk/>
            <pc:sldMk cId="3850406679" sldId="263"/>
            <ac:picMk id="19" creationId="{BDB5E256-74B0-F0B6-B0D6-F4CBF1F43302}"/>
          </ac:picMkLst>
        </pc:picChg>
        <pc:picChg chg="add del mod">
          <ac:chgData name="Piotr Deska" userId="e9d194b9-9bf9-4ae5-8eae-917cac778170" providerId="ADAL" clId="{F04B565C-783F-4DCE-A1DB-7DCED3059420}" dt="2024-01-11T21:03:28.418" v="2491" actId="478"/>
          <ac:picMkLst>
            <pc:docMk/>
            <pc:sldMk cId="3850406679" sldId="263"/>
            <ac:picMk id="22" creationId="{32A90805-F5DA-EDDF-5B84-405A2DC34A5E}"/>
          </ac:picMkLst>
        </pc:picChg>
        <pc:picChg chg="add del mod">
          <ac:chgData name="Piotr Deska" userId="e9d194b9-9bf9-4ae5-8eae-917cac778170" providerId="ADAL" clId="{F04B565C-783F-4DCE-A1DB-7DCED3059420}" dt="2024-01-11T21:03:27.733" v="2490" actId="478"/>
          <ac:picMkLst>
            <pc:docMk/>
            <pc:sldMk cId="3850406679" sldId="263"/>
            <ac:picMk id="24" creationId="{DC07DEEC-1694-D3EA-E0B2-F325126387B5}"/>
          </ac:picMkLst>
        </pc:picChg>
      </pc:sldChg>
      <pc:sldChg chg="del">
        <pc:chgData name="Piotr Deska" userId="e9d194b9-9bf9-4ae5-8eae-917cac778170" providerId="ADAL" clId="{F04B565C-783F-4DCE-A1DB-7DCED3059420}" dt="2024-01-11T20:50:49.136" v="1809" actId="47"/>
        <pc:sldMkLst>
          <pc:docMk/>
          <pc:sldMk cId="3043359209" sldId="264"/>
        </pc:sldMkLst>
      </pc:sldChg>
    </pc:docChg>
  </pc:docChgLst>
  <pc:docChgLst>
    <pc:chgData name="Piotr Deska" userId="e9d194b9-9bf9-4ae5-8eae-917cac778170" providerId="ADAL" clId="{CB6D8BDD-1C25-48A3-9871-190348156435}"/>
    <pc:docChg chg="undo redo custSel addSld delSld modSld sldOrd modMainMaster delSection modSection">
      <pc:chgData name="Piotr Deska" userId="e9d194b9-9bf9-4ae5-8eae-917cac778170" providerId="ADAL" clId="{CB6D8BDD-1C25-48A3-9871-190348156435}" dt="2024-09-11T22:07:23.724" v="2479"/>
      <pc:docMkLst>
        <pc:docMk/>
      </pc:docMkLst>
      <pc:sldChg chg="addSp delSp modSp mod modTransition modAnim">
        <pc:chgData name="Piotr Deska" userId="e9d194b9-9bf9-4ae5-8eae-917cac778170" providerId="ADAL" clId="{CB6D8BDD-1C25-48A3-9871-190348156435}" dt="2024-07-10T16:45:17.132" v="2287"/>
        <pc:sldMkLst>
          <pc:docMk/>
          <pc:sldMk cId="193000927" sldId="256"/>
        </pc:sldMkLst>
        <pc:spChg chg="add del mod">
          <ac:chgData name="Piotr Deska" userId="e9d194b9-9bf9-4ae5-8eae-917cac778170" providerId="ADAL" clId="{CB6D8BDD-1C25-48A3-9871-190348156435}" dt="2024-06-26T14:47:54.193" v="23" actId="478"/>
          <ac:spMkLst>
            <pc:docMk/>
            <pc:sldMk cId="193000927" sldId="256"/>
            <ac:spMk id="5" creationId="{773FB583-4370-F3F9-7BBC-B4D3125F2E7C}"/>
          </ac:spMkLst>
        </pc:spChg>
        <pc:spChg chg="add mod">
          <ac:chgData name="Piotr Deska" userId="e9d194b9-9bf9-4ae5-8eae-917cac778170" providerId="ADAL" clId="{CB6D8BDD-1C25-48A3-9871-190348156435}" dt="2024-06-26T14:48:23.194" v="59" actId="14100"/>
          <ac:spMkLst>
            <pc:docMk/>
            <pc:sldMk cId="193000927" sldId="256"/>
            <ac:spMk id="6" creationId="{4E625F03-4ECE-150E-DDE4-99489EDD350C}"/>
          </ac:spMkLst>
        </pc:spChg>
        <pc:spChg chg="del">
          <ac:chgData name="Piotr Deska" userId="e9d194b9-9bf9-4ae5-8eae-917cac778170" providerId="ADAL" clId="{CB6D8BDD-1C25-48A3-9871-190348156435}" dt="2024-06-26T14:47:48.501" v="20" actId="478"/>
          <ac:spMkLst>
            <pc:docMk/>
            <pc:sldMk cId="193000927" sldId="256"/>
            <ac:spMk id="7" creationId="{C615F3F4-39EB-46F9-A4E2-261372D919FA}"/>
          </ac:spMkLst>
        </pc:spChg>
        <pc:picChg chg="add del">
          <ac:chgData name="Piotr Deska" userId="e9d194b9-9bf9-4ae5-8eae-917cac778170" providerId="ADAL" clId="{CB6D8BDD-1C25-48A3-9871-190348156435}" dt="2024-06-26T14:47:52.859" v="22" actId="478"/>
          <ac:picMkLst>
            <pc:docMk/>
            <pc:sldMk cId="193000927" sldId="256"/>
            <ac:picMk id="4" creationId="{BC374732-D287-BB99-5B94-2FD3E88D219E}"/>
          </ac:picMkLst>
        </pc:picChg>
      </pc:sldChg>
      <pc:sldChg chg="addSp delSp modSp del mod">
        <pc:chgData name="Piotr Deska" userId="e9d194b9-9bf9-4ae5-8eae-917cac778170" providerId="ADAL" clId="{CB6D8BDD-1C25-48A3-9871-190348156435}" dt="2024-07-10T16:43:55.734" v="2264" actId="2696"/>
        <pc:sldMkLst>
          <pc:docMk/>
          <pc:sldMk cId="4026259808" sldId="257"/>
        </pc:sldMkLst>
        <pc:graphicFrameChg chg="del">
          <ac:chgData name="Piotr Deska" userId="e9d194b9-9bf9-4ae5-8eae-917cac778170" providerId="ADAL" clId="{CB6D8BDD-1C25-48A3-9871-190348156435}" dt="2024-07-10T16:26:58.677" v="2186" actId="478"/>
          <ac:graphicFrameMkLst>
            <pc:docMk/>
            <pc:sldMk cId="4026259808" sldId="257"/>
            <ac:graphicFrameMk id="3" creationId="{52CE6406-C4DE-E8D4-BB05-EA6070077093}"/>
          </ac:graphicFrameMkLst>
        </pc:graphicFrameChg>
        <pc:graphicFrameChg chg="add del mod modGraphic">
          <ac:chgData name="Piotr Deska" userId="e9d194b9-9bf9-4ae5-8eae-917cac778170" providerId="ADAL" clId="{CB6D8BDD-1C25-48A3-9871-190348156435}" dt="2024-06-30T10:55:47.469" v="975" actId="478"/>
          <ac:graphicFrameMkLst>
            <pc:docMk/>
            <pc:sldMk cId="4026259808" sldId="257"/>
            <ac:graphicFrameMk id="4" creationId="{C0CA4245-369C-E96F-973D-F965BCE46FB9}"/>
          </ac:graphicFrameMkLst>
        </pc:graphicFrameChg>
        <pc:graphicFrameChg chg="add mod modGraphic">
          <ac:chgData name="Piotr Deska" userId="e9d194b9-9bf9-4ae5-8eae-917cac778170" providerId="ADAL" clId="{CB6D8BDD-1C25-48A3-9871-190348156435}" dt="2024-07-10T16:41:09.116" v="2252" actId="1440"/>
          <ac:graphicFrameMkLst>
            <pc:docMk/>
            <pc:sldMk cId="4026259808" sldId="257"/>
            <ac:graphicFrameMk id="4" creationId="{FC550333-CEEF-AB5B-F1D6-325FF0DD90C4}"/>
          </ac:graphicFrameMkLst>
        </pc:graphicFrameChg>
        <pc:graphicFrameChg chg="mod modGraphic">
          <ac:chgData name="Piotr Deska" userId="e9d194b9-9bf9-4ae5-8eae-917cac778170" providerId="ADAL" clId="{CB6D8BDD-1C25-48A3-9871-190348156435}" dt="2024-07-10T16:43:10.250" v="2258" actId="1076"/>
          <ac:graphicFrameMkLst>
            <pc:docMk/>
            <pc:sldMk cId="4026259808" sldId="257"/>
            <ac:graphicFrameMk id="5" creationId="{4CCFBA81-F0B8-4654-89D7-F2FBBC48B3A4}"/>
          </ac:graphicFrameMkLst>
        </pc:graphicFrameChg>
        <pc:graphicFrameChg chg="add mod modGraphic">
          <ac:chgData name="Piotr Deska" userId="e9d194b9-9bf9-4ae5-8eae-917cac778170" providerId="ADAL" clId="{CB6D8BDD-1C25-48A3-9871-190348156435}" dt="2024-07-10T16:41:11.681" v="2253" actId="1440"/>
          <ac:graphicFrameMkLst>
            <pc:docMk/>
            <pc:sldMk cId="4026259808" sldId="257"/>
            <ac:graphicFrameMk id="7" creationId="{BF47E343-2723-D53E-115E-6A8A5F9165F2}"/>
          </ac:graphicFrameMkLst>
        </pc:graphicFrameChg>
        <pc:graphicFrameChg chg="del mod">
          <ac:chgData name="Piotr Deska" userId="e9d194b9-9bf9-4ae5-8eae-917cac778170" providerId="ADAL" clId="{CB6D8BDD-1C25-48A3-9871-190348156435}" dt="2024-07-10T16:26:58.307" v="2185" actId="478"/>
          <ac:graphicFrameMkLst>
            <pc:docMk/>
            <pc:sldMk cId="4026259808" sldId="257"/>
            <ac:graphicFrameMk id="9" creationId="{71783A72-8420-404C-B414-CD2147D192AC}"/>
          </ac:graphicFrameMkLst>
        </pc:graphicFrameChg>
        <pc:graphicFrameChg chg="add mod modGraphic">
          <ac:chgData name="Piotr Deska" userId="e9d194b9-9bf9-4ae5-8eae-917cac778170" providerId="ADAL" clId="{CB6D8BDD-1C25-48A3-9871-190348156435}" dt="2024-07-10T16:41:13.083" v="2254" actId="1440"/>
          <ac:graphicFrameMkLst>
            <pc:docMk/>
            <pc:sldMk cId="4026259808" sldId="257"/>
            <ac:graphicFrameMk id="10" creationId="{4BC37F5A-4E53-2CBA-22A3-43B05F02ECA5}"/>
          </ac:graphicFrameMkLst>
        </pc:graphicFrameChg>
        <pc:graphicFrameChg chg="del">
          <ac:chgData name="Piotr Deska" userId="e9d194b9-9bf9-4ae5-8eae-917cac778170" providerId="ADAL" clId="{CB6D8BDD-1C25-48A3-9871-190348156435}" dt="2024-07-10T16:26:57.338" v="2183" actId="478"/>
          <ac:graphicFrameMkLst>
            <pc:docMk/>
            <pc:sldMk cId="4026259808" sldId="257"/>
            <ac:graphicFrameMk id="11" creationId="{CD89056A-D52E-28A7-D6ED-F0C600FA68F0}"/>
          </ac:graphicFrameMkLst>
        </pc:graphicFrameChg>
        <pc:graphicFrameChg chg="mod modGraphic">
          <ac:chgData name="Piotr Deska" userId="e9d194b9-9bf9-4ae5-8eae-917cac778170" providerId="ADAL" clId="{CB6D8BDD-1C25-48A3-9871-190348156435}" dt="2024-07-10T16:43:16.257" v="2261" actId="1076"/>
          <ac:graphicFrameMkLst>
            <pc:docMk/>
            <pc:sldMk cId="4026259808" sldId="257"/>
            <ac:graphicFrameMk id="12" creationId="{86B0D8B1-8243-45A7-9197-1E672DEF1DF5}"/>
          </ac:graphicFrameMkLst>
        </pc:graphicFrameChg>
        <pc:graphicFrameChg chg="add mod modGraphic">
          <ac:chgData name="Piotr Deska" userId="e9d194b9-9bf9-4ae5-8eae-917cac778170" providerId="ADAL" clId="{CB6D8BDD-1C25-48A3-9871-190348156435}" dt="2024-07-10T16:41:18.160" v="2256" actId="1440"/>
          <ac:graphicFrameMkLst>
            <pc:docMk/>
            <pc:sldMk cId="4026259808" sldId="257"/>
            <ac:graphicFrameMk id="14" creationId="{84C76435-C5BF-2E59-1E2B-EDA6427018A9}"/>
          </ac:graphicFrameMkLst>
        </pc:graphicFrameChg>
        <pc:graphicFrameChg chg="add mod modGraphic">
          <ac:chgData name="Piotr Deska" userId="e9d194b9-9bf9-4ae5-8eae-917cac778170" providerId="ADAL" clId="{CB6D8BDD-1C25-48A3-9871-190348156435}" dt="2024-07-10T16:43:27.559" v="2263" actId="1076"/>
          <ac:graphicFrameMkLst>
            <pc:docMk/>
            <pc:sldMk cId="4026259808" sldId="257"/>
            <ac:graphicFrameMk id="16" creationId="{113A3601-2414-273F-5CF5-329C5A9F7DA9}"/>
          </ac:graphicFrameMkLst>
        </pc:graphicFrameChg>
        <pc:graphicFrameChg chg="del">
          <ac:chgData name="Piotr Deska" userId="e9d194b9-9bf9-4ae5-8eae-917cac778170" providerId="ADAL" clId="{CB6D8BDD-1C25-48A3-9871-190348156435}" dt="2024-07-10T16:26:57.829" v="2184" actId="478"/>
          <ac:graphicFrameMkLst>
            <pc:docMk/>
            <pc:sldMk cId="4026259808" sldId="257"/>
            <ac:graphicFrameMk id="19" creationId="{C6B88491-82F0-2955-AF02-A3820C1DB7D6}"/>
          </ac:graphicFrameMkLst>
        </pc:graphicFrameChg>
      </pc:sldChg>
      <pc:sldChg chg="modSp mod ord modTransition modAnim">
        <pc:chgData name="Piotr Deska" userId="e9d194b9-9bf9-4ae5-8eae-917cac778170" providerId="ADAL" clId="{CB6D8BDD-1C25-48A3-9871-190348156435}" dt="2024-07-10T16:45:17.132" v="2287"/>
        <pc:sldMkLst>
          <pc:docMk/>
          <pc:sldMk cId="170795766" sldId="258"/>
        </pc:sldMkLst>
        <pc:spChg chg="mod">
          <ac:chgData name="Piotr Deska" userId="e9d194b9-9bf9-4ae5-8eae-917cac778170" providerId="ADAL" clId="{CB6D8BDD-1C25-48A3-9871-190348156435}" dt="2024-06-26T15:18:17.510" v="120" actId="1076"/>
          <ac:spMkLst>
            <pc:docMk/>
            <pc:sldMk cId="170795766" sldId="258"/>
            <ac:spMk id="4" creationId="{D943C467-C1CF-27B2-A3C9-4599B15E38D2}"/>
          </ac:spMkLst>
        </pc:spChg>
        <pc:spChg chg="mod">
          <ac:chgData name="Piotr Deska" userId="e9d194b9-9bf9-4ae5-8eae-917cac778170" providerId="ADAL" clId="{CB6D8BDD-1C25-48A3-9871-190348156435}" dt="2024-06-26T15:18:57.589" v="126" actId="1076"/>
          <ac:spMkLst>
            <pc:docMk/>
            <pc:sldMk cId="170795766" sldId="258"/>
            <ac:spMk id="6" creationId="{EBA67BFC-00E7-4F96-B9A1-A3C193FD9BDD}"/>
          </ac:spMkLst>
        </pc:spChg>
        <pc:spChg chg="mod">
          <ac:chgData name="Piotr Deska" userId="e9d194b9-9bf9-4ae5-8eae-917cac778170" providerId="ADAL" clId="{CB6D8BDD-1C25-48A3-9871-190348156435}" dt="2024-06-26T15:18:41.563" v="124" actId="1076"/>
          <ac:spMkLst>
            <pc:docMk/>
            <pc:sldMk cId="170795766" sldId="258"/>
            <ac:spMk id="8" creationId="{F71EC4C3-0777-AD08-8E81-EBA30AC0CB7E}"/>
          </ac:spMkLst>
        </pc:spChg>
        <pc:graphicFrameChg chg="mod modGraphic">
          <ac:chgData name="Piotr Deska" userId="e9d194b9-9bf9-4ae5-8eae-917cac778170" providerId="ADAL" clId="{CB6D8BDD-1C25-48A3-9871-190348156435}" dt="2024-06-26T15:19:43.075" v="130" actId="255"/>
          <ac:graphicFrameMkLst>
            <pc:docMk/>
            <pc:sldMk cId="170795766" sldId="258"/>
            <ac:graphicFrameMk id="2" creationId="{6F6C5B44-D8F4-78B5-D899-2E9087CF5747}"/>
          </ac:graphicFrameMkLst>
        </pc:graphicFrameChg>
        <pc:graphicFrameChg chg="mod modGraphic">
          <ac:chgData name="Piotr Deska" userId="e9d194b9-9bf9-4ae5-8eae-917cac778170" providerId="ADAL" clId="{CB6D8BDD-1C25-48A3-9871-190348156435}" dt="2024-06-26T15:18:33.584" v="123" actId="1076"/>
          <ac:graphicFrameMkLst>
            <pc:docMk/>
            <pc:sldMk cId="170795766" sldId="258"/>
            <ac:graphicFrameMk id="16" creationId="{E7E65E25-A9B6-3B98-D441-F622D64043EB}"/>
          </ac:graphicFrameMkLst>
        </pc:graphicFrameChg>
      </pc:sldChg>
      <pc:sldChg chg="del ord">
        <pc:chgData name="Piotr Deska" userId="e9d194b9-9bf9-4ae5-8eae-917cac778170" providerId="ADAL" clId="{CB6D8BDD-1C25-48A3-9871-190348156435}" dt="2024-07-10T16:26:17.254" v="2177" actId="2696"/>
        <pc:sldMkLst>
          <pc:docMk/>
          <pc:sldMk cId="4270380794" sldId="259"/>
        </pc:sldMkLst>
      </pc:sldChg>
      <pc:sldChg chg="addSp delSp modSp mod ord modTransition modNotesTx">
        <pc:chgData name="Piotr Deska" userId="e9d194b9-9bf9-4ae5-8eae-917cac778170" providerId="ADAL" clId="{CB6D8BDD-1C25-48A3-9871-190348156435}" dt="2024-08-15T12:10:41.493" v="2470" actId="20577"/>
        <pc:sldMkLst>
          <pc:docMk/>
          <pc:sldMk cId="2750545495" sldId="260"/>
        </pc:sldMkLst>
        <pc:spChg chg="add del">
          <ac:chgData name="Piotr Deska" userId="e9d194b9-9bf9-4ae5-8eae-917cac778170" providerId="ADAL" clId="{CB6D8BDD-1C25-48A3-9871-190348156435}" dt="2024-06-30T10:19:06.206" v="604" actId="11529"/>
          <ac:spMkLst>
            <pc:docMk/>
            <pc:sldMk cId="2750545495" sldId="260"/>
            <ac:spMk id="2" creationId="{3877F0E3-2544-13F1-58F1-0E67754C6F9C}"/>
          </ac:spMkLst>
        </pc:spChg>
        <pc:spChg chg="mod">
          <ac:chgData name="Piotr Deska" userId="e9d194b9-9bf9-4ae5-8eae-917cac778170" providerId="ADAL" clId="{CB6D8BDD-1C25-48A3-9871-190348156435}" dt="2024-06-30T10:21:12.010" v="617" actId="1076"/>
          <ac:spMkLst>
            <pc:docMk/>
            <pc:sldMk cId="2750545495" sldId="260"/>
            <ac:spMk id="6" creationId="{EBA67BFC-00E7-4F96-B9A1-A3C193FD9BDD}"/>
          </ac:spMkLst>
        </pc:spChg>
        <pc:graphicFrameChg chg="mod">
          <ac:chgData name="Piotr Deska" userId="e9d194b9-9bf9-4ae5-8eae-917cac778170" providerId="ADAL" clId="{CB6D8BDD-1C25-48A3-9871-190348156435}" dt="2024-06-26T15:24:55.905" v="348" actId="207"/>
          <ac:graphicFrameMkLst>
            <pc:docMk/>
            <pc:sldMk cId="2750545495" sldId="260"/>
            <ac:graphicFrameMk id="8" creationId="{695CB871-53D8-1100-9302-91A9DECFE326}"/>
          </ac:graphicFrameMkLst>
        </pc:graphicFrameChg>
      </pc:sldChg>
      <pc:sldChg chg="add del ord">
        <pc:chgData name="Piotr Deska" userId="e9d194b9-9bf9-4ae5-8eae-917cac778170" providerId="ADAL" clId="{CB6D8BDD-1C25-48A3-9871-190348156435}" dt="2024-08-15T12:21:21.990" v="2471" actId="2696"/>
        <pc:sldMkLst>
          <pc:docMk/>
          <pc:sldMk cId="2410771479" sldId="261"/>
        </pc:sldMkLst>
      </pc:sldChg>
      <pc:sldChg chg="del">
        <pc:chgData name="Piotr Deska" userId="e9d194b9-9bf9-4ae5-8eae-917cac778170" providerId="ADAL" clId="{CB6D8BDD-1C25-48A3-9871-190348156435}" dt="2024-07-10T16:26:19.451" v="2178" actId="2696"/>
        <pc:sldMkLst>
          <pc:docMk/>
          <pc:sldMk cId="2022783384" sldId="262"/>
        </pc:sldMkLst>
      </pc:sldChg>
      <pc:sldChg chg="del">
        <pc:chgData name="Piotr Deska" userId="e9d194b9-9bf9-4ae5-8eae-917cac778170" providerId="ADAL" clId="{CB6D8BDD-1C25-48A3-9871-190348156435}" dt="2024-07-10T16:26:22.025" v="2179" actId="2696"/>
        <pc:sldMkLst>
          <pc:docMk/>
          <pc:sldMk cId="3850406679" sldId="263"/>
        </pc:sldMkLst>
      </pc:sldChg>
      <pc:sldChg chg="modSp add del mod">
        <pc:chgData name="Piotr Deska" userId="e9d194b9-9bf9-4ae5-8eae-917cac778170" providerId="ADAL" clId="{CB6D8BDD-1C25-48A3-9871-190348156435}" dt="2024-06-30T10:51:30.254" v="646" actId="47"/>
        <pc:sldMkLst>
          <pc:docMk/>
          <pc:sldMk cId="656532630" sldId="264"/>
        </pc:sldMkLst>
        <pc:spChg chg="mod">
          <ac:chgData name="Piotr Deska" userId="e9d194b9-9bf9-4ae5-8eae-917cac778170" providerId="ADAL" clId="{CB6D8BDD-1C25-48A3-9871-190348156435}" dt="2024-06-30T10:50:08.214" v="645" actId="20577"/>
          <ac:spMkLst>
            <pc:docMk/>
            <pc:sldMk cId="656532630" sldId="264"/>
            <ac:spMk id="12" creationId="{BCDB5C53-B9AA-472F-8BDA-9432488242F1}"/>
          </ac:spMkLst>
        </pc:spChg>
      </pc:sldChg>
      <pc:sldChg chg="add del">
        <pc:chgData name="Piotr Deska" userId="e9d194b9-9bf9-4ae5-8eae-917cac778170" providerId="ADAL" clId="{CB6D8BDD-1C25-48A3-9871-190348156435}" dt="2024-06-30T10:51:36.320" v="648"/>
        <pc:sldMkLst>
          <pc:docMk/>
          <pc:sldMk cId="1843765683" sldId="264"/>
        </pc:sldMkLst>
      </pc:sldChg>
      <pc:sldChg chg="addSp delSp modSp add mod ord modTransition delAnim modAnim modNotesTx">
        <pc:chgData name="Piotr Deska" userId="e9d194b9-9bf9-4ae5-8eae-917cac778170" providerId="ADAL" clId="{CB6D8BDD-1C25-48A3-9871-190348156435}" dt="2024-07-13T18:03:43.184" v="2359"/>
        <pc:sldMkLst>
          <pc:docMk/>
          <pc:sldMk cId="3649566920" sldId="264"/>
        </pc:sldMkLst>
        <pc:spChg chg="add mod">
          <ac:chgData name="Piotr Deska" userId="e9d194b9-9bf9-4ae5-8eae-917cac778170" providerId="ADAL" clId="{CB6D8BDD-1C25-48A3-9871-190348156435}" dt="2024-06-30T11:02:01.715" v="1473" actId="123"/>
          <ac:spMkLst>
            <pc:docMk/>
            <pc:sldMk cId="3649566920" sldId="264"/>
            <ac:spMk id="2" creationId="{5D7ACD8B-D9E7-295F-0017-30181803BD8C}"/>
          </ac:spMkLst>
        </pc:spChg>
        <pc:spChg chg="add mod">
          <ac:chgData name="Piotr Deska" userId="e9d194b9-9bf9-4ae5-8eae-917cac778170" providerId="ADAL" clId="{CB6D8BDD-1C25-48A3-9871-190348156435}" dt="2024-07-08T19:35:00.146" v="1485" actId="14100"/>
          <ac:spMkLst>
            <pc:docMk/>
            <pc:sldMk cId="3649566920" sldId="264"/>
            <ac:spMk id="3" creationId="{D943C467-C1CF-27B2-A3C9-4599B15E38D2}"/>
          </ac:spMkLst>
        </pc:spChg>
        <pc:spChg chg="del mod">
          <ac:chgData name="Piotr Deska" userId="e9d194b9-9bf9-4ae5-8eae-917cac778170" providerId="ADAL" clId="{CB6D8BDD-1C25-48A3-9871-190348156435}" dt="2024-06-30T10:58:01.949" v="1222" actId="21"/>
          <ac:spMkLst>
            <pc:docMk/>
            <pc:sldMk cId="3649566920" sldId="264"/>
            <ac:spMk id="4" creationId="{D943C467-C1CF-27B2-A3C9-4599B15E38D2}"/>
          </ac:spMkLst>
        </pc:spChg>
        <pc:spChg chg="mod">
          <ac:chgData name="Piotr Deska" userId="e9d194b9-9bf9-4ae5-8eae-917cac778170" providerId="ADAL" clId="{CB6D8BDD-1C25-48A3-9871-190348156435}" dt="2024-06-30T11:02:03.040" v="1474" actId="123"/>
          <ac:spMkLst>
            <pc:docMk/>
            <pc:sldMk cId="3649566920" sldId="264"/>
            <ac:spMk id="6" creationId="{EBA67BFC-00E7-4F96-B9A1-A3C193FD9BDD}"/>
          </ac:spMkLst>
        </pc:spChg>
        <pc:spChg chg="mod">
          <ac:chgData name="Piotr Deska" userId="e9d194b9-9bf9-4ae5-8eae-917cac778170" providerId="ADAL" clId="{CB6D8BDD-1C25-48A3-9871-190348156435}" dt="2024-06-30T11:01:20.274" v="1467" actId="14100"/>
          <ac:spMkLst>
            <pc:docMk/>
            <pc:sldMk cId="3649566920" sldId="264"/>
            <ac:spMk id="7" creationId="{BA6B4F5D-2A31-FC34-5D6A-87DF04050D7D}"/>
          </ac:spMkLst>
        </pc:spChg>
        <pc:spChg chg="mod">
          <ac:chgData name="Piotr Deska" userId="e9d194b9-9bf9-4ae5-8eae-917cac778170" providerId="ADAL" clId="{CB6D8BDD-1C25-48A3-9871-190348156435}" dt="2024-06-30T10:51:52.759" v="667" actId="20577"/>
          <ac:spMkLst>
            <pc:docMk/>
            <pc:sldMk cId="3649566920" sldId="264"/>
            <ac:spMk id="12" creationId="{BCDB5C53-B9AA-472F-8BDA-9432488242F1}"/>
          </ac:spMkLst>
        </pc:spChg>
        <pc:graphicFrameChg chg="mod">
          <ac:chgData name="Piotr Deska" userId="e9d194b9-9bf9-4ae5-8eae-917cac778170" providerId="ADAL" clId="{CB6D8BDD-1C25-48A3-9871-190348156435}" dt="2024-06-30T10:52:18.825" v="669" actId="1076"/>
          <ac:graphicFrameMkLst>
            <pc:docMk/>
            <pc:sldMk cId="3649566920" sldId="264"/>
            <ac:graphicFrameMk id="10" creationId="{85B89BF5-99FD-2EDF-CE9D-16EC4436543B}"/>
          </ac:graphicFrameMkLst>
        </pc:graphicFrameChg>
      </pc:sldChg>
      <pc:sldChg chg="addSp delSp modSp add mod ord modTransition setBg delAnim delDesignElem">
        <pc:chgData name="Piotr Deska" userId="e9d194b9-9bf9-4ae5-8eae-917cac778170" providerId="ADAL" clId="{CB6D8BDD-1C25-48A3-9871-190348156435}" dt="2024-07-10T16:45:17.132" v="2287"/>
        <pc:sldMkLst>
          <pc:docMk/>
          <pc:sldMk cId="2101846291" sldId="265"/>
        </pc:sldMkLst>
        <pc:spChg chg="mod">
          <ac:chgData name="Piotr Deska" userId="e9d194b9-9bf9-4ae5-8eae-917cac778170" providerId="ADAL" clId="{CB6D8BDD-1C25-48A3-9871-190348156435}" dt="2024-07-10T16:33:50.392" v="2204" actId="14100"/>
          <ac:spMkLst>
            <pc:docMk/>
            <pc:sldMk cId="2101846291" sldId="265"/>
            <ac:spMk id="2" creationId="{3D30D32A-359B-41BB-9746-2CF3A21EEFFC}"/>
          </ac:spMkLst>
        </pc:spChg>
        <pc:spChg chg="del">
          <ac:chgData name="Piotr Deska" userId="e9d194b9-9bf9-4ae5-8eae-917cac778170" providerId="ADAL" clId="{CB6D8BDD-1C25-48A3-9871-190348156435}" dt="2024-07-08T19:37:25.175" v="1501" actId="478"/>
          <ac:spMkLst>
            <pc:docMk/>
            <pc:sldMk cId="2101846291" sldId="265"/>
            <ac:spMk id="6" creationId="{4E625F03-4ECE-150E-DDE4-99489EDD350C}"/>
          </ac:spMkLst>
        </pc:spChg>
        <pc:spChg chg="del">
          <ac:chgData name="Piotr Deska" userId="e9d194b9-9bf9-4ae5-8eae-917cac778170" providerId="ADAL" clId="{CB6D8BDD-1C25-48A3-9871-190348156435}" dt="2024-07-08T19:35:42.506" v="1488"/>
          <ac:spMkLst>
            <pc:docMk/>
            <pc:sldMk cId="2101846291" sldId="265"/>
            <ac:spMk id="20" creationId="{318E9D62-7BA3-4D5E-8915-0D0E8661E3D7}"/>
          </ac:spMkLst>
        </pc:spChg>
        <pc:picChg chg="del">
          <ac:chgData name="Piotr Deska" userId="e9d194b9-9bf9-4ae5-8eae-917cac778170" providerId="ADAL" clId="{CB6D8BDD-1C25-48A3-9871-190348156435}" dt="2024-07-08T19:35:51.591" v="1493" actId="478"/>
          <ac:picMkLst>
            <pc:docMk/>
            <pc:sldMk cId="2101846291" sldId="265"/>
            <ac:picMk id="4" creationId="{BC374732-D287-BB99-5B94-2FD3E88D219E}"/>
          </ac:picMkLst>
        </pc:picChg>
        <pc:picChg chg="add del mod">
          <ac:chgData name="Piotr Deska" userId="e9d194b9-9bf9-4ae5-8eae-917cac778170" providerId="ADAL" clId="{CB6D8BDD-1C25-48A3-9871-190348156435}" dt="2024-07-08T19:36:49.561" v="1495" actId="478"/>
          <ac:picMkLst>
            <pc:docMk/>
            <pc:sldMk cId="2101846291" sldId="265"/>
            <ac:picMk id="5" creationId="{5FB2AB73-C522-EB0C-E448-EB6100E48F06}"/>
          </ac:picMkLst>
        </pc:picChg>
        <pc:picChg chg="add mod ord">
          <ac:chgData name="Piotr Deska" userId="e9d194b9-9bf9-4ae5-8eae-917cac778170" providerId="ADAL" clId="{CB6D8BDD-1C25-48A3-9871-190348156435}" dt="2024-07-08T19:37:31.453" v="1508" actId="171"/>
          <ac:picMkLst>
            <pc:docMk/>
            <pc:sldMk cId="2101846291" sldId="265"/>
            <ac:picMk id="8" creationId="{5B94F0B2-B3B6-D38A-9B19-B34C864753A5}"/>
          </ac:picMkLst>
        </pc:picChg>
      </pc:sldChg>
      <pc:sldChg chg="delSp modSp add mod modTransition delAnim modAnim modNotesTx">
        <pc:chgData name="Piotr Deska" userId="e9d194b9-9bf9-4ae5-8eae-917cac778170" providerId="ADAL" clId="{CB6D8BDD-1C25-48A3-9871-190348156435}" dt="2024-07-10T16:45:17.132" v="2287"/>
        <pc:sldMkLst>
          <pc:docMk/>
          <pc:sldMk cId="2669901465" sldId="266"/>
        </pc:sldMkLst>
        <pc:spChg chg="mod">
          <ac:chgData name="Piotr Deska" userId="e9d194b9-9bf9-4ae5-8eae-917cac778170" providerId="ADAL" clId="{CB6D8BDD-1C25-48A3-9871-190348156435}" dt="2024-07-08T19:52:18.196" v="1903" actId="20577"/>
          <ac:spMkLst>
            <pc:docMk/>
            <pc:sldMk cId="2669901465" sldId="266"/>
            <ac:spMk id="2" creationId="{6701AC2E-A123-9D34-4BF6-4E35C0B5B89E}"/>
          </ac:spMkLst>
        </pc:spChg>
        <pc:spChg chg="del mod">
          <ac:chgData name="Piotr Deska" userId="e9d194b9-9bf9-4ae5-8eae-917cac778170" providerId="ADAL" clId="{CB6D8BDD-1C25-48A3-9871-190348156435}" dt="2024-07-08T19:47:35.730" v="1762" actId="478"/>
          <ac:spMkLst>
            <pc:docMk/>
            <pc:sldMk cId="2669901465" sldId="266"/>
            <ac:spMk id="4" creationId="{9EB90974-5828-10C3-20F0-7D4AA5734C34}"/>
          </ac:spMkLst>
        </pc:spChg>
        <pc:spChg chg="del mod">
          <ac:chgData name="Piotr Deska" userId="e9d194b9-9bf9-4ae5-8eae-917cac778170" providerId="ADAL" clId="{CB6D8BDD-1C25-48A3-9871-190348156435}" dt="2024-07-08T19:51:02.255" v="1894" actId="478"/>
          <ac:spMkLst>
            <pc:docMk/>
            <pc:sldMk cId="2669901465" sldId="266"/>
            <ac:spMk id="5" creationId="{F55D62AA-06F8-E63C-75DB-72DD9EADF39B}"/>
          </ac:spMkLst>
        </pc:spChg>
        <pc:spChg chg="del mod">
          <ac:chgData name="Piotr Deska" userId="e9d194b9-9bf9-4ae5-8eae-917cac778170" providerId="ADAL" clId="{CB6D8BDD-1C25-48A3-9871-190348156435}" dt="2024-07-08T19:49:38.943" v="1862" actId="478"/>
          <ac:spMkLst>
            <pc:docMk/>
            <pc:sldMk cId="2669901465" sldId="266"/>
            <ac:spMk id="6" creationId="{7ABBBDF4-F538-C883-C263-EED16AE35B42}"/>
          </ac:spMkLst>
        </pc:spChg>
        <pc:spChg chg="del mod">
          <ac:chgData name="Piotr Deska" userId="e9d194b9-9bf9-4ae5-8eae-917cac778170" providerId="ADAL" clId="{CB6D8BDD-1C25-48A3-9871-190348156435}" dt="2024-07-08T19:51:03.100" v="1895" actId="478"/>
          <ac:spMkLst>
            <pc:docMk/>
            <pc:sldMk cId="2669901465" sldId="266"/>
            <ac:spMk id="7" creationId="{F38895AB-3786-6E0F-DF0F-4F672E552811}"/>
          </ac:spMkLst>
        </pc:spChg>
        <pc:spChg chg="mod">
          <ac:chgData name="Piotr Deska" userId="e9d194b9-9bf9-4ae5-8eae-917cac778170" providerId="ADAL" clId="{CB6D8BDD-1C25-48A3-9871-190348156435}" dt="2024-07-08T19:55:54.811" v="2138" actId="1076"/>
          <ac:spMkLst>
            <pc:docMk/>
            <pc:sldMk cId="2669901465" sldId="266"/>
            <ac:spMk id="8" creationId="{02970338-C3E3-DF8A-B854-023AC649AA6B}"/>
          </ac:spMkLst>
        </pc:spChg>
        <pc:spChg chg="mod">
          <ac:chgData name="Piotr Deska" userId="e9d194b9-9bf9-4ae5-8eae-917cac778170" providerId="ADAL" clId="{CB6D8BDD-1C25-48A3-9871-190348156435}" dt="2024-07-08T19:54:26.825" v="1955" actId="14100"/>
          <ac:spMkLst>
            <pc:docMk/>
            <pc:sldMk cId="2669901465" sldId="266"/>
            <ac:spMk id="9" creationId="{826F73EF-0117-0D1E-A4F5-95F5A9EFF21D}"/>
          </ac:spMkLst>
        </pc:spChg>
        <pc:spChg chg="mod">
          <ac:chgData name="Piotr Deska" userId="e9d194b9-9bf9-4ae5-8eae-917cac778170" providerId="ADAL" clId="{CB6D8BDD-1C25-48A3-9871-190348156435}" dt="2024-07-08T19:55:52.710" v="2137" actId="1076"/>
          <ac:spMkLst>
            <pc:docMk/>
            <pc:sldMk cId="2669901465" sldId="266"/>
            <ac:spMk id="10" creationId="{41A1206D-9E0C-98F5-310A-BE56E52662C2}"/>
          </ac:spMkLst>
        </pc:spChg>
        <pc:spChg chg="mod">
          <ac:chgData name="Piotr Deska" userId="e9d194b9-9bf9-4ae5-8eae-917cac778170" providerId="ADAL" clId="{CB6D8BDD-1C25-48A3-9871-190348156435}" dt="2024-07-08T19:52:34.248" v="1904" actId="14100"/>
          <ac:spMkLst>
            <pc:docMk/>
            <pc:sldMk cId="2669901465" sldId="266"/>
            <ac:spMk id="13" creationId="{6383C701-62D5-3693-2670-C08791E4AF82}"/>
          </ac:spMkLst>
        </pc:spChg>
      </pc:sldChg>
      <pc:sldChg chg="modSp add mod ord modTransition modAnim">
        <pc:chgData name="Piotr Deska" userId="e9d194b9-9bf9-4ae5-8eae-917cac778170" providerId="ADAL" clId="{CB6D8BDD-1C25-48A3-9871-190348156435}" dt="2024-07-12T15:41:30.846" v="2356" actId="1076"/>
        <pc:sldMkLst>
          <pc:docMk/>
          <pc:sldMk cId="612091529" sldId="267"/>
        </pc:sldMkLst>
        <pc:spChg chg="mod">
          <ac:chgData name="Piotr Deska" userId="e9d194b9-9bf9-4ae5-8eae-917cac778170" providerId="ADAL" clId="{CB6D8BDD-1C25-48A3-9871-190348156435}" dt="2024-07-12T15:41:10.400" v="2347" actId="207"/>
          <ac:spMkLst>
            <pc:docMk/>
            <pc:sldMk cId="612091529" sldId="267"/>
            <ac:spMk id="2" creationId="{7C244469-3A53-5BAF-811D-9C49A85F9264}"/>
          </ac:spMkLst>
        </pc:spChg>
        <pc:spChg chg="mod">
          <ac:chgData name="Piotr Deska" userId="e9d194b9-9bf9-4ae5-8eae-917cac778170" providerId="ADAL" clId="{CB6D8BDD-1C25-48A3-9871-190348156435}" dt="2024-07-10T16:36:37.331" v="2208" actId="207"/>
          <ac:spMkLst>
            <pc:docMk/>
            <pc:sldMk cId="612091529" sldId="267"/>
            <ac:spMk id="3" creationId="{F7158248-6B86-2E35-6C8D-0C9185600483}"/>
          </ac:spMkLst>
        </pc:spChg>
        <pc:spChg chg="mod">
          <ac:chgData name="Piotr Deska" userId="e9d194b9-9bf9-4ae5-8eae-917cac778170" providerId="ADAL" clId="{CB6D8BDD-1C25-48A3-9871-190348156435}" dt="2024-07-10T16:36:44.771" v="2209" actId="207"/>
          <ac:spMkLst>
            <pc:docMk/>
            <pc:sldMk cId="612091529" sldId="267"/>
            <ac:spMk id="8" creationId="{A90033DE-35ED-A14A-BDD1-91919464A87D}"/>
          </ac:spMkLst>
        </pc:spChg>
        <pc:picChg chg="mod">
          <ac:chgData name="Piotr Deska" userId="e9d194b9-9bf9-4ae5-8eae-917cac778170" providerId="ADAL" clId="{CB6D8BDD-1C25-48A3-9871-190348156435}" dt="2024-07-12T15:41:30.846" v="2356" actId="1076"/>
          <ac:picMkLst>
            <pc:docMk/>
            <pc:sldMk cId="612091529" sldId="267"/>
            <ac:picMk id="5" creationId="{5B465FED-BC8E-2002-9743-DB4CB21C876B}"/>
          </ac:picMkLst>
        </pc:picChg>
        <pc:picChg chg="mod">
          <ac:chgData name="Piotr Deska" userId="e9d194b9-9bf9-4ae5-8eae-917cac778170" providerId="ADAL" clId="{CB6D8BDD-1C25-48A3-9871-190348156435}" dt="2024-07-12T15:41:26.594" v="2354" actId="1076"/>
          <ac:picMkLst>
            <pc:docMk/>
            <pc:sldMk cId="612091529" sldId="267"/>
            <ac:picMk id="10" creationId="{C67B4352-6CB7-82E2-FECC-DD82769649AF}"/>
          </ac:picMkLst>
        </pc:picChg>
        <pc:picChg chg="mod">
          <ac:chgData name="Piotr Deska" userId="e9d194b9-9bf9-4ae5-8eae-917cac778170" providerId="ADAL" clId="{CB6D8BDD-1C25-48A3-9871-190348156435}" dt="2024-07-12T15:41:27.823" v="2355" actId="1076"/>
          <ac:picMkLst>
            <pc:docMk/>
            <pc:sldMk cId="612091529" sldId="267"/>
            <ac:picMk id="13" creationId="{F7A9E418-24F5-8636-76BA-EF1EA2891553}"/>
          </ac:picMkLst>
        </pc:picChg>
      </pc:sldChg>
      <pc:sldChg chg="addSp delSp modSp add mod modTransition delAnim modAnim">
        <pc:chgData name="Piotr Deska" userId="e9d194b9-9bf9-4ae5-8eae-917cac778170" providerId="ADAL" clId="{CB6D8BDD-1C25-48A3-9871-190348156435}" dt="2024-07-10T17:06:36.306" v="2313" actId="3626"/>
        <pc:sldMkLst>
          <pc:docMk/>
          <pc:sldMk cId="2779843050" sldId="268"/>
        </pc:sldMkLst>
        <pc:spChg chg="add del">
          <ac:chgData name="Piotr Deska" userId="e9d194b9-9bf9-4ae5-8eae-917cac778170" providerId="ADAL" clId="{CB6D8BDD-1C25-48A3-9871-190348156435}" dt="2024-07-10T16:57:19.258" v="2293" actId="22"/>
          <ac:spMkLst>
            <pc:docMk/>
            <pc:sldMk cId="2779843050" sldId="268"/>
            <ac:spMk id="3" creationId="{60C1D3EE-8364-ADD1-A04C-99461628AC7F}"/>
          </ac:spMkLst>
        </pc:spChg>
        <pc:spChg chg="del">
          <ac:chgData name="Piotr Deska" userId="e9d194b9-9bf9-4ae5-8eae-917cac778170" providerId="ADAL" clId="{CB6D8BDD-1C25-48A3-9871-190348156435}" dt="2024-07-10T16:26:37.498" v="2180" actId="21"/>
          <ac:spMkLst>
            <pc:docMk/>
            <pc:sldMk cId="2779843050" sldId="268"/>
            <ac:spMk id="4" creationId="{499F02F4-5998-E3D4-B94E-CEDDA0FA1D35}"/>
          </ac:spMkLst>
        </pc:spChg>
        <pc:spChg chg="mod">
          <ac:chgData name="Piotr Deska" userId="e9d194b9-9bf9-4ae5-8eae-917cac778170" providerId="ADAL" clId="{CB6D8BDD-1C25-48A3-9871-190348156435}" dt="2024-07-10T16:38:40.523" v="2224" actId="207"/>
          <ac:spMkLst>
            <pc:docMk/>
            <pc:sldMk cId="2779843050" sldId="268"/>
            <ac:spMk id="6" creationId="{EBA67BFC-00E7-4F96-B9A1-A3C193FD9BDD}"/>
          </ac:spMkLst>
        </pc:spChg>
        <pc:spChg chg="add del mod">
          <ac:chgData name="Piotr Deska" userId="e9d194b9-9bf9-4ae5-8eae-917cac778170" providerId="ADAL" clId="{CB6D8BDD-1C25-48A3-9871-190348156435}" dt="2024-07-10T16:57:57.085" v="2296" actId="478"/>
          <ac:spMkLst>
            <pc:docMk/>
            <pc:sldMk cId="2779843050" sldId="268"/>
            <ac:spMk id="8" creationId="{4F7FA508-D859-FD4A-0262-36A822292621}"/>
          </ac:spMkLst>
        </pc:spChg>
        <pc:spChg chg="add mod">
          <ac:chgData name="Piotr Deska" userId="e9d194b9-9bf9-4ae5-8eae-917cac778170" providerId="ADAL" clId="{CB6D8BDD-1C25-48A3-9871-190348156435}" dt="2024-07-10T17:06:36.306" v="2313" actId="3626"/>
          <ac:spMkLst>
            <pc:docMk/>
            <pc:sldMk cId="2779843050" sldId="268"/>
            <ac:spMk id="9" creationId="{644F8385-ED51-072C-DEF8-A2E55F70405F}"/>
          </ac:spMkLst>
        </pc:spChg>
        <pc:spChg chg="del">
          <ac:chgData name="Piotr Deska" userId="e9d194b9-9bf9-4ae5-8eae-917cac778170" providerId="ADAL" clId="{CB6D8BDD-1C25-48A3-9871-190348156435}" dt="2024-07-10T16:26:43.491" v="2181" actId="21"/>
          <ac:spMkLst>
            <pc:docMk/>
            <pc:sldMk cId="2779843050" sldId="268"/>
            <ac:spMk id="10" creationId="{DEB7DC00-47F4-4C11-4AEA-BA502D9E14D1}"/>
          </ac:spMkLst>
        </pc:spChg>
        <pc:spChg chg="del">
          <ac:chgData name="Piotr Deska" userId="e9d194b9-9bf9-4ae5-8eae-917cac778170" providerId="ADAL" clId="{CB6D8BDD-1C25-48A3-9871-190348156435}" dt="2024-07-10T16:26:47.257" v="2182" actId="21"/>
          <ac:spMkLst>
            <pc:docMk/>
            <pc:sldMk cId="2779843050" sldId="268"/>
            <ac:spMk id="11" creationId="{B383DAB1-4E4B-FA17-6184-A8123A2922AB}"/>
          </ac:spMkLst>
        </pc:spChg>
        <pc:spChg chg="mod">
          <ac:chgData name="Piotr Deska" userId="e9d194b9-9bf9-4ae5-8eae-917cac778170" providerId="ADAL" clId="{CB6D8BDD-1C25-48A3-9871-190348156435}" dt="2024-07-10T16:38:34.728" v="2223" actId="404"/>
          <ac:spMkLst>
            <pc:docMk/>
            <pc:sldMk cId="2779843050" sldId="268"/>
            <ac:spMk id="12" creationId="{BCDB5C53-B9AA-472F-8BDA-9432488242F1}"/>
          </ac:spMkLst>
        </pc:spChg>
      </pc:sldChg>
      <pc:sldChg chg="addSp modSp new mod ord">
        <pc:chgData name="Piotr Deska" userId="e9d194b9-9bf9-4ae5-8eae-917cac778170" providerId="ADAL" clId="{CB6D8BDD-1C25-48A3-9871-190348156435}" dt="2024-09-11T22:07:23.724" v="2479"/>
        <pc:sldMkLst>
          <pc:docMk/>
          <pc:sldMk cId="1753929054" sldId="269"/>
        </pc:sldMkLst>
        <pc:picChg chg="add mod">
          <ac:chgData name="Piotr Deska" userId="e9d194b9-9bf9-4ae5-8eae-917cac778170" providerId="ADAL" clId="{CB6D8BDD-1C25-48A3-9871-190348156435}" dt="2024-09-11T22:07:21.118" v="2477" actId="14100"/>
          <ac:picMkLst>
            <pc:docMk/>
            <pc:sldMk cId="1753929054" sldId="269"/>
            <ac:picMk id="5" creationId="{E0BAEC98-A2F7-307A-905A-A2E0BEE297BF}"/>
          </ac:picMkLst>
        </pc:picChg>
      </pc:sldChg>
      <pc:sldMasterChg chg="modTransition modSldLayout">
        <pc:chgData name="Piotr Deska" userId="e9d194b9-9bf9-4ae5-8eae-917cac778170" providerId="ADAL" clId="{CB6D8BDD-1C25-48A3-9871-190348156435}" dt="2024-07-10T16:45:17.132" v="2287"/>
        <pc:sldMasterMkLst>
          <pc:docMk/>
          <pc:sldMasterMk cId="0" sldId="2147483648"/>
        </pc:sldMasterMkLst>
        <pc:sldLayoutChg chg="modTransition">
          <pc:chgData name="Piotr Deska" userId="e9d194b9-9bf9-4ae5-8eae-917cac778170" providerId="ADAL" clId="{CB6D8BDD-1C25-48A3-9871-190348156435}" dt="2024-07-10T16:45:17.132" v="2287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Piotr Deska" userId="e9d194b9-9bf9-4ae5-8eae-917cac778170" providerId="ADAL" clId="{CB6D8BDD-1C25-48A3-9871-190348156435}" dt="2024-07-10T16:45:17.132" v="2287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Piotr Deska" userId="e9d194b9-9bf9-4ae5-8eae-917cac778170" providerId="ADAL" clId="{CB6D8BDD-1C25-48A3-9871-190348156435}" dt="2024-07-10T16:45:17.132" v="2287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Piotr Deska" userId="e9d194b9-9bf9-4ae5-8eae-917cac778170" providerId="ADAL" clId="{CB6D8BDD-1C25-48A3-9871-190348156435}" dt="2024-07-10T16:45:17.132" v="2287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Piotr Deska" userId="e9d194b9-9bf9-4ae5-8eae-917cac778170" providerId="ADAL" clId="{CB6D8BDD-1C25-48A3-9871-190348156435}" dt="2024-07-10T16:45:17.132" v="2287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Piotr Deska" userId="e9d194b9-9bf9-4ae5-8eae-917cac778170" providerId="ADAL" clId="{CB6D8BDD-1C25-48A3-9871-190348156435}" dt="2024-07-10T16:45:17.132" v="2287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Piotr Deska" userId="e9d194b9-9bf9-4ae5-8eae-917cac778170" providerId="ADAL" clId="{CB6D8BDD-1C25-48A3-9871-190348156435}" dt="2024-07-10T16:45:17.132" v="2287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Piotr Deska" userId="e9d194b9-9bf9-4ae5-8eae-917cac778170" providerId="ADAL" clId="{CB6D8BDD-1C25-48A3-9871-190348156435}" dt="2024-07-10T16:45:17.132" v="2287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Piotr Deska" userId="e9d194b9-9bf9-4ae5-8eae-917cac778170" providerId="ADAL" clId="{CB6D8BDD-1C25-48A3-9871-190348156435}" dt="2024-07-10T16:45:17.132" v="2287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Piotr Deska" userId="e9d194b9-9bf9-4ae5-8eae-917cac778170" providerId="ADAL" clId="{CB6D8BDD-1C25-48A3-9871-190348156435}" dt="2024-07-10T16:45:17.132" v="2287"/>
          <pc:sldLayoutMkLst>
            <pc:docMk/>
            <pc:sldMasterMk cId="0" sldId="2147483648"/>
            <pc:sldLayoutMk cId="0" sldId="2147483659"/>
          </pc:sldLayoutMkLst>
        </pc:sldLayoutChg>
        <pc:sldLayoutChg chg="modTransition">
          <pc:chgData name="Piotr Deska" userId="e9d194b9-9bf9-4ae5-8eae-917cac778170" providerId="ADAL" clId="{CB6D8BDD-1C25-48A3-9871-190348156435}" dt="2024-07-10T16:45:17.132" v="2287"/>
          <pc:sldLayoutMkLst>
            <pc:docMk/>
            <pc:sldMasterMk cId="0" sldId="2147483648"/>
            <pc:sldLayoutMk cId="0" sldId="2147483661"/>
          </pc:sldLayoutMkLst>
        </pc:sldLayoutChg>
        <pc:sldLayoutChg chg="modTransition">
          <pc:chgData name="Piotr Deska" userId="e9d194b9-9bf9-4ae5-8eae-917cac778170" providerId="ADAL" clId="{CB6D8BDD-1C25-48A3-9871-190348156435}" dt="2024-07-10T16:45:17.132" v="2287"/>
          <pc:sldLayoutMkLst>
            <pc:docMk/>
            <pc:sldMasterMk cId="0" sldId="2147483648"/>
            <pc:sldLayoutMk cId="0" sldId="2147483662"/>
          </pc:sldLayoutMkLst>
        </pc:sldLayoutChg>
        <pc:sldLayoutChg chg="modTransition">
          <pc:chgData name="Piotr Deska" userId="e9d194b9-9bf9-4ae5-8eae-917cac778170" providerId="ADAL" clId="{CB6D8BDD-1C25-48A3-9871-190348156435}" dt="2024-07-10T16:45:17.132" v="2287"/>
          <pc:sldLayoutMkLst>
            <pc:docMk/>
            <pc:sldMasterMk cId="0" sldId="2147483648"/>
            <pc:sldLayoutMk cId="0" sldId="2147483664"/>
          </pc:sldLayoutMkLst>
        </pc:sldLayoutChg>
        <pc:sldLayoutChg chg="modTransition">
          <pc:chgData name="Piotr Deska" userId="e9d194b9-9bf9-4ae5-8eae-917cac778170" providerId="ADAL" clId="{CB6D8BDD-1C25-48A3-9871-190348156435}" dt="2024-07-10T16:45:17.132" v="2287"/>
          <pc:sldLayoutMkLst>
            <pc:docMk/>
            <pc:sldMasterMk cId="0" sldId="2147483648"/>
            <pc:sldLayoutMk cId="0" sldId="2147483667"/>
          </pc:sldLayoutMkLst>
        </pc:sldLayoutChg>
        <pc:sldLayoutChg chg="modTransition">
          <pc:chgData name="Piotr Deska" userId="e9d194b9-9bf9-4ae5-8eae-917cac778170" providerId="ADAL" clId="{CB6D8BDD-1C25-48A3-9871-190348156435}" dt="2024-07-10T16:45:17.132" v="2287"/>
          <pc:sldLayoutMkLst>
            <pc:docMk/>
            <pc:sldMasterMk cId="0" sldId="2147483648"/>
            <pc:sldLayoutMk cId="0" sldId="2147483668"/>
          </pc:sldLayoutMkLst>
        </pc:sldLayoutChg>
        <pc:sldLayoutChg chg="modTransition">
          <pc:chgData name="Piotr Deska" userId="e9d194b9-9bf9-4ae5-8eae-917cac778170" providerId="ADAL" clId="{CB6D8BDD-1C25-48A3-9871-190348156435}" dt="2024-07-10T16:45:17.132" v="2287"/>
          <pc:sldLayoutMkLst>
            <pc:docMk/>
            <pc:sldMasterMk cId="0" sldId="2147483648"/>
            <pc:sldLayoutMk cId="0" sldId="2147483669"/>
          </pc:sldLayoutMkLst>
        </pc:sldLayoutChg>
        <pc:sldLayoutChg chg="modTransition">
          <pc:chgData name="Piotr Deska" userId="e9d194b9-9bf9-4ae5-8eae-917cac778170" providerId="ADAL" clId="{CB6D8BDD-1C25-48A3-9871-190348156435}" dt="2024-07-10T16:45:17.132" v="2287"/>
          <pc:sldLayoutMkLst>
            <pc:docMk/>
            <pc:sldMasterMk cId="0" sldId="2147483648"/>
            <pc:sldLayoutMk cId="0" sldId="2147483670"/>
          </pc:sldLayoutMkLst>
        </pc:sldLayoutChg>
      </pc:sldMaster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FB4B13-D4F5-41DB-A055-69FE35F0D1A9}" type="doc">
      <dgm:prSet loTypeId="urn:microsoft.com/office/officeart/2005/8/layout/chevron1" loCatId="process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EB7FB09F-B6F9-4308-8391-23B3F1941256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l-PL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Zespół prostych czynności… </a:t>
          </a:r>
        </a:p>
      </dgm:t>
    </dgm:pt>
    <dgm:pt modelId="{394613A0-A261-4F15-8955-4373118CB4B6}" type="parTrans" cxnId="{20A77284-8DF9-433B-BD63-20A78F5A38A1}">
      <dgm:prSet/>
      <dgm:spPr/>
      <dgm:t>
        <a:bodyPr/>
        <a:lstStyle/>
        <a:p>
          <a:endParaRPr lang="pl-PL"/>
        </a:p>
      </dgm:t>
    </dgm:pt>
    <dgm:pt modelId="{BF30EAD5-9442-435D-B6DA-CEC9EB57E24A}" type="sibTrans" cxnId="{20A77284-8DF9-433B-BD63-20A78F5A38A1}">
      <dgm:prSet/>
      <dgm:spPr/>
      <dgm:t>
        <a:bodyPr/>
        <a:lstStyle/>
        <a:p>
          <a:endParaRPr lang="pl-PL"/>
        </a:p>
      </dgm:t>
    </dgm:pt>
    <dgm:pt modelId="{7A8ABBC1-7840-41CF-B487-AC8F2E336063}">
      <dgm:prSet phldrT="[Teks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l-PL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podejmowanych na miejscu zdarzenia… </a:t>
          </a:r>
        </a:p>
      </dgm:t>
    </dgm:pt>
    <dgm:pt modelId="{ECAC7AE6-D358-461A-BC63-8D9BA7F96D35}" type="parTrans" cxnId="{56207812-DDD3-46E6-B568-9BD46D07E19D}">
      <dgm:prSet/>
      <dgm:spPr/>
      <dgm:t>
        <a:bodyPr/>
        <a:lstStyle/>
        <a:p>
          <a:endParaRPr lang="pl-PL"/>
        </a:p>
      </dgm:t>
    </dgm:pt>
    <dgm:pt modelId="{1DC8010A-C18E-445C-AD35-5C6C3ABA7122}" type="sibTrans" cxnId="{56207812-DDD3-46E6-B568-9BD46D07E19D}">
      <dgm:prSet/>
      <dgm:spPr/>
      <dgm:t>
        <a:bodyPr/>
        <a:lstStyle/>
        <a:p>
          <a:endParaRPr lang="pl-PL"/>
        </a:p>
      </dgm:t>
    </dgm:pt>
    <dgm:pt modelId="{3E886E16-53F6-4C4B-BD33-483D81032F71}">
      <dgm:prSet phldrT="[Teks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l-PL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przed przybyciem profesjonalnych ratowników.</a:t>
          </a:r>
        </a:p>
      </dgm:t>
    </dgm:pt>
    <dgm:pt modelId="{D89368E8-B235-4264-A712-5A734B79FECC}" type="parTrans" cxnId="{0BEDD7CB-921D-4FDD-A7E1-EBFD746E3992}">
      <dgm:prSet/>
      <dgm:spPr/>
      <dgm:t>
        <a:bodyPr/>
        <a:lstStyle/>
        <a:p>
          <a:endParaRPr lang="pl-PL"/>
        </a:p>
      </dgm:t>
    </dgm:pt>
    <dgm:pt modelId="{4198633C-F531-459C-8F35-6D18CC89A398}" type="sibTrans" cxnId="{0BEDD7CB-921D-4FDD-A7E1-EBFD746E3992}">
      <dgm:prSet/>
      <dgm:spPr/>
      <dgm:t>
        <a:bodyPr/>
        <a:lstStyle/>
        <a:p>
          <a:endParaRPr lang="pl-PL"/>
        </a:p>
      </dgm:t>
    </dgm:pt>
    <dgm:pt modelId="{C99D74BC-B728-489B-8FFF-8839D37995B4}" type="pres">
      <dgm:prSet presAssocID="{74FB4B13-D4F5-41DB-A055-69FE35F0D1A9}" presName="Name0" presStyleCnt="0">
        <dgm:presLayoutVars>
          <dgm:dir/>
          <dgm:animLvl val="lvl"/>
          <dgm:resizeHandles val="exact"/>
        </dgm:presLayoutVars>
      </dgm:prSet>
      <dgm:spPr/>
    </dgm:pt>
    <dgm:pt modelId="{A536A53F-4E2B-41B4-AC70-3DCC140CDF5A}" type="pres">
      <dgm:prSet presAssocID="{EB7FB09F-B6F9-4308-8391-23B3F194125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B4BDE5D-E459-4262-9B17-C9F0DC153529}" type="pres">
      <dgm:prSet presAssocID="{BF30EAD5-9442-435D-B6DA-CEC9EB57E24A}" presName="parTxOnlySpace" presStyleCnt="0"/>
      <dgm:spPr/>
    </dgm:pt>
    <dgm:pt modelId="{B83D9AD3-AA25-4C2D-B818-1D95037C8395}" type="pres">
      <dgm:prSet presAssocID="{7A8ABBC1-7840-41CF-B487-AC8F2E33606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2F071EA-622F-4E21-B129-E7B87E36C076}" type="pres">
      <dgm:prSet presAssocID="{1DC8010A-C18E-445C-AD35-5C6C3ABA7122}" presName="parTxOnlySpace" presStyleCnt="0"/>
      <dgm:spPr/>
    </dgm:pt>
    <dgm:pt modelId="{6A35A1D9-0226-42D3-BD16-BC39C9133AAD}" type="pres">
      <dgm:prSet presAssocID="{3E886E16-53F6-4C4B-BD33-483D81032F7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6207812-DDD3-46E6-B568-9BD46D07E19D}" srcId="{74FB4B13-D4F5-41DB-A055-69FE35F0D1A9}" destId="{7A8ABBC1-7840-41CF-B487-AC8F2E336063}" srcOrd="1" destOrd="0" parTransId="{ECAC7AE6-D358-461A-BC63-8D9BA7F96D35}" sibTransId="{1DC8010A-C18E-445C-AD35-5C6C3ABA7122}"/>
    <dgm:cxn modelId="{5927F31F-D42E-4F13-A315-B3CDDE7DA882}" type="presOf" srcId="{EB7FB09F-B6F9-4308-8391-23B3F1941256}" destId="{A536A53F-4E2B-41B4-AC70-3DCC140CDF5A}" srcOrd="0" destOrd="0" presId="urn:microsoft.com/office/officeart/2005/8/layout/chevron1"/>
    <dgm:cxn modelId="{D4A5A742-1592-4E24-B346-DB14FF2D82E1}" type="presOf" srcId="{3E886E16-53F6-4C4B-BD33-483D81032F71}" destId="{6A35A1D9-0226-42D3-BD16-BC39C9133AAD}" srcOrd="0" destOrd="0" presId="urn:microsoft.com/office/officeart/2005/8/layout/chevron1"/>
    <dgm:cxn modelId="{20A77284-8DF9-433B-BD63-20A78F5A38A1}" srcId="{74FB4B13-D4F5-41DB-A055-69FE35F0D1A9}" destId="{EB7FB09F-B6F9-4308-8391-23B3F1941256}" srcOrd="0" destOrd="0" parTransId="{394613A0-A261-4F15-8955-4373118CB4B6}" sibTransId="{BF30EAD5-9442-435D-B6DA-CEC9EB57E24A}"/>
    <dgm:cxn modelId="{0BEDD7CB-921D-4FDD-A7E1-EBFD746E3992}" srcId="{74FB4B13-D4F5-41DB-A055-69FE35F0D1A9}" destId="{3E886E16-53F6-4C4B-BD33-483D81032F71}" srcOrd="2" destOrd="0" parTransId="{D89368E8-B235-4264-A712-5A734B79FECC}" sibTransId="{4198633C-F531-459C-8F35-6D18CC89A398}"/>
    <dgm:cxn modelId="{1C4661D7-F3D8-47A7-B263-F99A1C522A44}" type="presOf" srcId="{7A8ABBC1-7840-41CF-B487-AC8F2E336063}" destId="{B83D9AD3-AA25-4C2D-B818-1D95037C8395}" srcOrd="0" destOrd="0" presId="urn:microsoft.com/office/officeart/2005/8/layout/chevron1"/>
    <dgm:cxn modelId="{AA4520FF-9D07-48CE-A8CA-5633397CBE92}" type="presOf" srcId="{74FB4B13-D4F5-41DB-A055-69FE35F0D1A9}" destId="{C99D74BC-B728-489B-8FFF-8839D37995B4}" srcOrd="0" destOrd="0" presId="urn:microsoft.com/office/officeart/2005/8/layout/chevron1"/>
    <dgm:cxn modelId="{DD49682E-B368-4285-B9E3-39A9889219D7}" type="presParOf" srcId="{C99D74BC-B728-489B-8FFF-8839D37995B4}" destId="{A536A53F-4E2B-41B4-AC70-3DCC140CDF5A}" srcOrd="0" destOrd="0" presId="urn:microsoft.com/office/officeart/2005/8/layout/chevron1"/>
    <dgm:cxn modelId="{CB5D91DA-0DF0-45B6-BDDD-FFEC013EDD90}" type="presParOf" srcId="{C99D74BC-B728-489B-8FFF-8839D37995B4}" destId="{FB4BDE5D-E459-4262-9B17-C9F0DC153529}" srcOrd="1" destOrd="0" presId="urn:microsoft.com/office/officeart/2005/8/layout/chevron1"/>
    <dgm:cxn modelId="{A1FDE3F5-EE70-486B-838A-C3591C72B61B}" type="presParOf" srcId="{C99D74BC-B728-489B-8FFF-8839D37995B4}" destId="{B83D9AD3-AA25-4C2D-B818-1D95037C8395}" srcOrd="2" destOrd="0" presId="urn:microsoft.com/office/officeart/2005/8/layout/chevron1"/>
    <dgm:cxn modelId="{B0292234-3B2D-40A0-A9E8-6E713A0C3369}" type="presParOf" srcId="{C99D74BC-B728-489B-8FFF-8839D37995B4}" destId="{12F071EA-622F-4E21-B129-E7B87E36C076}" srcOrd="3" destOrd="0" presId="urn:microsoft.com/office/officeart/2005/8/layout/chevron1"/>
    <dgm:cxn modelId="{B18A306B-37CA-4869-9655-7B3ED119D452}" type="presParOf" srcId="{C99D74BC-B728-489B-8FFF-8839D37995B4}" destId="{6A35A1D9-0226-42D3-BD16-BC39C9133AA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FB4B13-D4F5-41DB-A055-69FE35F0D1A9}" type="doc">
      <dgm:prSet loTypeId="urn:microsoft.com/office/officeart/2005/8/layout/chevron1" loCatId="process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EB7FB09F-B6F9-4308-8391-23B3F1941256}">
      <dgm:prSet phldrT="[Teks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pl-PL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Tak, ale… </a:t>
          </a:r>
        </a:p>
      </dgm:t>
    </dgm:pt>
    <dgm:pt modelId="{394613A0-A261-4F15-8955-4373118CB4B6}" type="parTrans" cxnId="{20A77284-8DF9-433B-BD63-20A78F5A38A1}">
      <dgm:prSet/>
      <dgm:spPr/>
      <dgm:t>
        <a:bodyPr/>
        <a:lstStyle/>
        <a:p>
          <a:endParaRPr lang="pl-PL"/>
        </a:p>
      </dgm:t>
    </dgm:pt>
    <dgm:pt modelId="{BF30EAD5-9442-435D-B6DA-CEC9EB57E24A}" type="sibTrans" cxnId="{20A77284-8DF9-433B-BD63-20A78F5A38A1}">
      <dgm:prSet/>
      <dgm:spPr/>
      <dgm:t>
        <a:bodyPr/>
        <a:lstStyle/>
        <a:p>
          <a:endParaRPr lang="pl-PL"/>
        </a:p>
      </dgm:t>
    </dgm:pt>
    <dgm:pt modelId="{7A8ABBC1-7840-41CF-B487-AC8F2E336063}">
      <dgm:prSet phldrT="[Teks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pl-PL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na miarę posiadanej wiedzy…</a:t>
          </a:r>
        </a:p>
      </dgm:t>
    </dgm:pt>
    <dgm:pt modelId="{ECAC7AE6-D358-461A-BC63-8D9BA7F96D35}" type="parTrans" cxnId="{56207812-DDD3-46E6-B568-9BD46D07E19D}">
      <dgm:prSet/>
      <dgm:spPr/>
      <dgm:t>
        <a:bodyPr/>
        <a:lstStyle/>
        <a:p>
          <a:endParaRPr lang="pl-PL"/>
        </a:p>
      </dgm:t>
    </dgm:pt>
    <dgm:pt modelId="{1DC8010A-C18E-445C-AD35-5C6C3ABA7122}" type="sibTrans" cxnId="{56207812-DDD3-46E6-B568-9BD46D07E19D}">
      <dgm:prSet/>
      <dgm:spPr/>
      <dgm:t>
        <a:bodyPr/>
        <a:lstStyle/>
        <a:p>
          <a:endParaRPr lang="pl-PL"/>
        </a:p>
      </dgm:t>
    </dgm:pt>
    <dgm:pt modelId="{3E886E16-53F6-4C4B-BD33-483D81032F71}">
      <dgm:prSet phldrT="[Teks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pl-PL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oraz możliwości, jakie są dostępne.</a:t>
          </a:r>
        </a:p>
      </dgm:t>
    </dgm:pt>
    <dgm:pt modelId="{D89368E8-B235-4264-A712-5A734B79FECC}" type="parTrans" cxnId="{0BEDD7CB-921D-4FDD-A7E1-EBFD746E3992}">
      <dgm:prSet/>
      <dgm:spPr/>
      <dgm:t>
        <a:bodyPr/>
        <a:lstStyle/>
        <a:p>
          <a:endParaRPr lang="pl-PL"/>
        </a:p>
      </dgm:t>
    </dgm:pt>
    <dgm:pt modelId="{4198633C-F531-459C-8F35-6D18CC89A398}" type="sibTrans" cxnId="{0BEDD7CB-921D-4FDD-A7E1-EBFD746E3992}">
      <dgm:prSet/>
      <dgm:spPr/>
      <dgm:t>
        <a:bodyPr/>
        <a:lstStyle/>
        <a:p>
          <a:endParaRPr lang="pl-PL"/>
        </a:p>
      </dgm:t>
    </dgm:pt>
    <dgm:pt modelId="{C99D74BC-B728-489B-8FFF-8839D37995B4}" type="pres">
      <dgm:prSet presAssocID="{74FB4B13-D4F5-41DB-A055-69FE35F0D1A9}" presName="Name0" presStyleCnt="0">
        <dgm:presLayoutVars>
          <dgm:dir/>
          <dgm:animLvl val="lvl"/>
          <dgm:resizeHandles val="exact"/>
        </dgm:presLayoutVars>
      </dgm:prSet>
      <dgm:spPr/>
    </dgm:pt>
    <dgm:pt modelId="{A536A53F-4E2B-41B4-AC70-3DCC140CDF5A}" type="pres">
      <dgm:prSet presAssocID="{EB7FB09F-B6F9-4308-8391-23B3F194125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B4BDE5D-E459-4262-9B17-C9F0DC153529}" type="pres">
      <dgm:prSet presAssocID="{BF30EAD5-9442-435D-B6DA-CEC9EB57E24A}" presName="parTxOnlySpace" presStyleCnt="0"/>
      <dgm:spPr/>
    </dgm:pt>
    <dgm:pt modelId="{B83D9AD3-AA25-4C2D-B818-1D95037C8395}" type="pres">
      <dgm:prSet presAssocID="{7A8ABBC1-7840-41CF-B487-AC8F2E33606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2F071EA-622F-4E21-B129-E7B87E36C076}" type="pres">
      <dgm:prSet presAssocID="{1DC8010A-C18E-445C-AD35-5C6C3ABA7122}" presName="parTxOnlySpace" presStyleCnt="0"/>
      <dgm:spPr/>
    </dgm:pt>
    <dgm:pt modelId="{6A35A1D9-0226-42D3-BD16-BC39C9133AAD}" type="pres">
      <dgm:prSet presAssocID="{3E886E16-53F6-4C4B-BD33-483D81032F7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6207812-DDD3-46E6-B568-9BD46D07E19D}" srcId="{74FB4B13-D4F5-41DB-A055-69FE35F0D1A9}" destId="{7A8ABBC1-7840-41CF-B487-AC8F2E336063}" srcOrd="1" destOrd="0" parTransId="{ECAC7AE6-D358-461A-BC63-8D9BA7F96D35}" sibTransId="{1DC8010A-C18E-445C-AD35-5C6C3ABA7122}"/>
    <dgm:cxn modelId="{5927F31F-D42E-4F13-A315-B3CDDE7DA882}" type="presOf" srcId="{EB7FB09F-B6F9-4308-8391-23B3F1941256}" destId="{A536A53F-4E2B-41B4-AC70-3DCC140CDF5A}" srcOrd="0" destOrd="0" presId="urn:microsoft.com/office/officeart/2005/8/layout/chevron1"/>
    <dgm:cxn modelId="{D4A5A742-1592-4E24-B346-DB14FF2D82E1}" type="presOf" srcId="{3E886E16-53F6-4C4B-BD33-483D81032F71}" destId="{6A35A1D9-0226-42D3-BD16-BC39C9133AAD}" srcOrd="0" destOrd="0" presId="urn:microsoft.com/office/officeart/2005/8/layout/chevron1"/>
    <dgm:cxn modelId="{20A77284-8DF9-433B-BD63-20A78F5A38A1}" srcId="{74FB4B13-D4F5-41DB-A055-69FE35F0D1A9}" destId="{EB7FB09F-B6F9-4308-8391-23B3F1941256}" srcOrd="0" destOrd="0" parTransId="{394613A0-A261-4F15-8955-4373118CB4B6}" sibTransId="{BF30EAD5-9442-435D-B6DA-CEC9EB57E24A}"/>
    <dgm:cxn modelId="{0BEDD7CB-921D-4FDD-A7E1-EBFD746E3992}" srcId="{74FB4B13-D4F5-41DB-A055-69FE35F0D1A9}" destId="{3E886E16-53F6-4C4B-BD33-483D81032F71}" srcOrd="2" destOrd="0" parTransId="{D89368E8-B235-4264-A712-5A734B79FECC}" sibTransId="{4198633C-F531-459C-8F35-6D18CC89A398}"/>
    <dgm:cxn modelId="{1C4661D7-F3D8-47A7-B263-F99A1C522A44}" type="presOf" srcId="{7A8ABBC1-7840-41CF-B487-AC8F2E336063}" destId="{B83D9AD3-AA25-4C2D-B818-1D95037C8395}" srcOrd="0" destOrd="0" presId="urn:microsoft.com/office/officeart/2005/8/layout/chevron1"/>
    <dgm:cxn modelId="{AA4520FF-9D07-48CE-A8CA-5633397CBE92}" type="presOf" srcId="{74FB4B13-D4F5-41DB-A055-69FE35F0D1A9}" destId="{C99D74BC-B728-489B-8FFF-8839D37995B4}" srcOrd="0" destOrd="0" presId="urn:microsoft.com/office/officeart/2005/8/layout/chevron1"/>
    <dgm:cxn modelId="{DD49682E-B368-4285-B9E3-39A9889219D7}" type="presParOf" srcId="{C99D74BC-B728-489B-8FFF-8839D37995B4}" destId="{A536A53F-4E2B-41B4-AC70-3DCC140CDF5A}" srcOrd="0" destOrd="0" presId="urn:microsoft.com/office/officeart/2005/8/layout/chevron1"/>
    <dgm:cxn modelId="{CB5D91DA-0DF0-45B6-BDDD-FFEC013EDD90}" type="presParOf" srcId="{C99D74BC-B728-489B-8FFF-8839D37995B4}" destId="{FB4BDE5D-E459-4262-9B17-C9F0DC153529}" srcOrd="1" destOrd="0" presId="urn:microsoft.com/office/officeart/2005/8/layout/chevron1"/>
    <dgm:cxn modelId="{A1FDE3F5-EE70-486B-838A-C3591C72B61B}" type="presParOf" srcId="{C99D74BC-B728-489B-8FFF-8839D37995B4}" destId="{B83D9AD3-AA25-4C2D-B818-1D95037C8395}" srcOrd="2" destOrd="0" presId="urn:microsoft.com/office/officeart/2005/8/layout/chevron1"/>
    <dgm:cxn modelId="{B0292234-3B2D-40A0-A9E8-6E713A0C3369}" type="presParOf" srcId="{C99D74BC-B728-489B-8FFF-8839D37995B4}" destId="{12F071EA-622F-4E21-B129-E7B87E36C076}" srcOrd="3" destOrd="0" presId="urn:microsoft.com/office/officeart/2005/8/layout/chevron1"/>
    <dgm:cxn modelId="{B18A306B-37CA-4869-9655-7B3ED119D452}" type="presParOf" srcId="{C99D74BC-B728-489B-8FFF-8839D37995B4}" destId="{6A35A1D9-0226-42D3-BD16-BC39C9133AA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7B658B-A373-4484-898F-2DFC78D48236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29C4C41-DC1F-49D0-B86F-36FE5A1CFFEC}">
      <dgm:prSet phldrT="[Tekst]" phldr="1"/>
      <dgm:spPr/>
      <dgm:t>
        <a:bodyPr/>
        <a:lstStyle/>
        <a:p>
          <a:endParaRPr lang="pl-PL" dirty="0"/>
        </a:p>
      </dgm:t>
    </dgm:pt>
    <dgm:pt modelId="{73116908-C3F5-4C9F-AD5F-55D54CB62ECE}" type="parTrans" cxnId="{CA245344-FC7B-425F-91AA-AEDDF6B67526}">
      <dgm:prSet/>
      <dgm:spPr/>
      <dgm:t>
        <a:bodyPr/>
        <a:lstStyle/>
        <a:p>
          <a:endParaRPr lang="pl-PL"/>
        </a:p>
      </dgm:t>
    </dgm:pt>
    <dgm:pt modelId="{03F353DD-1671-4632-B7BB-F5495DAFA987}" type="sibTrans" cxnId="{CA245344-FC7B-425F-91AA-AEDDF6B67526}">
      <dgm:prSet/>
      <dgm:spPr/>
      <dgm:t>
        <a:bodyPr/>
        <a:lstStyle/>
        <a:p>
          <a:endParaRPr lang="pl-PL"/>
        </a:p>
      </dgm:t>
    </dgm:pt>
    <dgm:pt modelId="{CFE0F0B1-1B9F-4E3B-8B15-6871694F53AF}">
      <dgm:prSet phldrT="[Tekst]" phldr="1"/>
      <dgm:spPr/>
      <dgm:t>
        <a:bodyPr/>
        <a:lstStyle/>
        <a:p>
          <a:endParaRPr lang="pl-PL" dirty="0"/>
        </a:p>
      </dgm:t>
    </dgm:pt>
    <dgm:pt modelId="{9A7EA45C-92DB-4BAC-9B9F-366322DC22FF}" type="parTrans" cxnId="{B9DC3B25-49BD-4A03-9446-CBE045B8768B}">
      <dgm:prSet/>
      <dgm:spPr/>
      <dgm:t>
        <a:bodyPr/>
        <a:lstStyle/>
        <a:p>
          <a:endParaRPr lang="pl-PL"/>
        </a:p>
      </dgm:t>
    </dgm:pt>
    <dgm:pt modelId="{962DF1AA-6D3A-4EEC-BAB8-77EA50E90316}" type="sibTrans" cxnId="{B9DC3B25-49BD-4A03-9446-CBE045B8768B}">
      <dgm:prSet/>
      <dgm:spPr/>
      <dgm:t>
        <a:bodyPr/>
        <a:lstStyle/>
        <a:p>
          <a:endParaRPr lang="pl-PL"/>
        </a:p>
      </dgm:t>
    </dgm:pt>
    <dgm:pt modelId="{DD87C226-0863-4429-803B-237638ECB51C}">
      <dgm:prSet phldrT="[Tekst]" phldr="1"/>
      <dgm:spPr/>
      <dgm:t>
        <a:bodyPr/>
        <a:lstStyle/>
        <a:p>
          <a:endParaRPr lang="pl-PL" dirty="0"/>
        </a:p>
      </dgm:t>
    </dgm:pt>
    <dgm:pt modelId="{6FB750A6-5512-4972-BEE6-1D351D3A23AA}" type="sibTrans" cxnId="{9742E9B9-044C-4B1B-A03C-80D544FB3A88}">
      <dgm:prSet/>
      <dgm:spPr/>
      <dgm:t>
        <a:bodyPr/>
        <a:lstStyle/>
        <a:p>
          <a:endParaRPr lang="pl-PL"/>
        </a:p>
      </dgm:t>
    </dgm:pt>
    <dgm:pt modelId="{39C65152-0281-4EE3-888D-ED4576A1E79E}" type="parTrans" cxnId="{9742E9B9-044C-4B1B-A03C-80D544FB3A88}">
      <dgm:prSet/>
      <dgm:spPr/>
      <dgm:t>
        <a:bodyPr/>
        <a:lstStyle/>
        <a:p>
          <a:endParaRPr lang="pl-PL"/>
        </a:p>
      </dgm:t>
    </dgm:pt>
    <dgm:pt modelId="{1719E5AE-2ABD-4EA5-AE0B-204921118B5A}" type="pres">
      <dgm:prSet presAssocID="{197B658B-A373-4484-898F-2DFC78D48236}" presName="Name0" presStyleCnt="0">
        <dgm:presLayoutVars>
          <dgm:dir/>
          <dgm:resizeHandles val="exact"/>
        </dgm:presLayoutVars>
      </dgm:prSet>
      <dgm:spPr/>
    </dgm:pt>
    <dgm:pt modelId="{7C4602A6-F0CC-4668-B60A-3A8D6E579C32}" type="pres">
      <dgm:prSet presAssocID="{429C4C41-DC1F-49D0-B86F-36FE5A1CFFEC}" presName="compNode" presStyleCnt="0"/>
      <dgm:spPr/>
    </dgm:pt>
    <dgm:pt modelId="{A3141416-B01E-4F82-B250-8CF44408506D}" type="pres">
      <dgm:prSet presAssocID="{429C4C41-DC1F-49D0-B86F-36FE5A1CFFEC}" presName="pictRect" presStyleLbl="node1" presStyleIdx="0" presStyleCnt="3"/>
      <dgm:spPr>
        <a:blipFill>
          <a:blip xmlns:r="http://schemas.openxmlformats.org/officeDocument/2006/relationships" r:embed="rId1"/>
          <a:srcRect/>
          <a:stretch>
            <a:fillRect t="-23000" b="-23000"/>
          </a:stretch>
        </a:blipFill>
      </dgm:spPr>
    </dgm:pt>
    <dgm:pt modelId="{03BC74A5-D461-490B-AD85-3558694631EA}" type="pres">
      <dgm:prSet presAssocID="{429C4C41-DC1F-49D0-B86F-36FE5A1CFFEC}" presName="textRect" presStyleLbl="revTx" presStyleIdx="0" presStyleCnt="3">
        <dgm:presLayoutVars>
          <dgm:bulletEnabled val="1"/>
        </dgm:presLayoutVars>
      </dgm:prSet>
      <dgm:spPr/>
    </dgm:pt>
    <dgm:pt modelId="{7152F134-6F33-4E09-BDCC-551901EBFB84}" type="pres">
      <dgm:prSet presAssocID="{03F353DD-1671-4632-B7BB-F5495DAFA987}" presName="sibTrans" presStyleLbl="sibTrans2D1" presStyleIdx="0" presStyleCnt="0"/>
      <dgm:spPr/>
    </dgm:pt>
    <dgm:pt modelId="{1BC4E0C3-957E-4FE5-BF35-D5A6C5FDE5B6}" type="pres">
      <dgm:prSet presAssocID="{DD87C226-0863-4429-803B-237638ECB51C}" presName="compNode" presStyleCnt="0"/>
      <dgm:spPr/>
    </dgm:pt>
    <dgm:pt modelId="{20297EF7-4F63-48ED-8398-9A46E996DFFA}" type="pres">
      <dgm:prSet presAssocID="{DD87C226-0863-4429-803B-237638ECB51C}" presName="pict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C7FACE40-64B2-4512-8ED5-A5FA8150B4D8}" type="pres">
      <dgm:prSet presAssocID="{DD87C226-0863-4429-803B-237638ECB51C}" presName="textRect" presStyleLbl="revTx" presStyleIdx="1" presStyleCnt="3">
        <dgm:presLayoutVars>
          <dgm:bulletEnabled val="1"/>
        </dgm:presLayoutVars>
      </dgm:prSet>
      <dgm:spPr/>
    </dgm:pt>
    <dgm:pt modelId="{0613BD28-0B5C-4C91-BD5F-8370D020D200}" type="pres">
      <dgm:prSet presAssocID="{6FB750A6-5512-4972-BEE6-1D351D3A23AA}" presName="sibTrans" presStyleLbl="sibTrans2D1" presStyleIdx="0" presStyleCnt="0"/>
      <dgm:spPr/>
    </dgm:pt>
    <dgm:pt modelId="{E6F326BE-59AE-4A71-B973-D0BF0B391E96}" type="pres">
      <dgm:prSet presAssocID="{CFE0F0B1-1B9F-4E3B-8B15-6871694F53AF}" presName="compNode" presStyleCnt="0"/>
      <dgm:spPr/>
    </dgm:pt>
    <dgm:pt modelId="{4B7A3559-913A-468D-B6EE-D5D69C678E9A}" type="pres">
      <dgm:prSet presAssocID="{CFE0F0B1-1B9F-4E3B-8B15-6871694F53AF}" presName="pict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04F1C044-6C12-4D49-BAA6-E3D3173A6F78}" type="pres">
      <dgm:prSet presAssocID="{CFE0F0B1-1B9F-4E3B-8B15-6871694F53AF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B9DC3B25-49BD-4A03-9446-CBE045B8768B}" srcId="{197B658B-A373-4484-898F-2DFC78D48236}" destId="{CFE0F0B1-1B9F-4E3B-8B15-6871694F53AF}" srcOrd="2" destOrd="0" parTransId="{9A7EA45C-92DB-4BAC-9B9F-366322DC22FF}" sibTransId="{962DF1AA-6D3A-4EEC-BAB8-77EA50E90316}"/>
    <dgm:cxn modelId="{3358C33F-562C-4946-BA67-E6DB14656A9A}" type="presOf" srcId="{DD87C226-0863-4429-803B-237638ECB51C}" destId="{C7FACE40-64B2-4512-8ED5-A5FA8150B4D8}" srcOrd="0" destOrd="0" presId="urn:microsoft.com/office/officeart/2005/8/layout/pList1"/>
    <dgm:cxn modelId="{CA245344-FC7B-425F-91AA-AEDDF6B67526}" srcId="{197B658B-A373-4484-898F-2DFC78D48236}" destId="{429C4C41-DC1F-49D0-B86F-36FE5A1CFFEC}" srcOrd="0" destOrd="0" parTransId="{73116908-C3F5-4C9F-AD5F-55D54CB62ECE}" sibTransId="{03F353DD-1671-4632-B7BB-F5495DAFA987}"/>
    <dgm:cxn modelId="{D4B0BD6D-C8EF-49AB-9058-5184FC7C46A2}" type="presOf" srcId="{197B658B-A373-4484-898F-2DFC78D48236}" destId="{1719E5AE-2ABD-4EA5-AE0B-204921118B5A}" srcOrd="0" destOrd="0" presId="urn:microsoft.com/office/officeart/2005/8/layout/pList1"/>
    <dgm:cxn modelId="{8C3613A0-A74A-421E-BF20-4C3CA83DEDD3}" type="presOf" srcId="{429C4C41-DC1F-49D0-B86F-36FE5A1CFFEC}" destId="{03BC74A5-D461-490B-AD85-3558694631EA}" srcOrd="0" destOrd="0" presId="urn:microsoft.com/office/officeart/2005/8/layout/pList1"/>
    <dgm:cxn modelId="{9742E9B9-044C-4B1B-A03C-80D544FB3A88}" srcId="{197B658B-A373-4484-898F-2DFC78D48236}" destId="{DD87C226-0863-4429-803B-237638ECB51C}" srcOrd="1" destOrd="0" parTransId="{39C65152-0281-4EE3-888D-ED4576A1E79E}" sibTransId="{6FB750A6-5512-4972-BEE6-1D351D3A23AA}"/>
    <dgm:cxn modelId="{B7D3EEBA-7837-4E4B-BB44-91FB2D0325FC}" type="presOf" srcId="{CFE0F0B1-1B9F-4E3B-8B15-6871694F53AF}" destId="{04F1C044-6C12-4D49-BAA6-E3D3173A6F78}" srcOrd="0" destOrd="0" presId="urn:microsoft.com/office/officeart/2005/8/layout/pList1"/>
    <dgm:cxn modelId="{5F6346C9-ECD9-43AC-8A7E-E3CFEF8D98EE}" type="presOf" srcId="{6FB750A6-5512-4972-BEE6-1D351D3A23AA}" destId="{0613BD28-0B5C-4C91-BD5F-8370D020D200}" srcOrd="0" destOrd="0" presId="urn:microsoft.com/office/officeart/2005/8/layout/pList1"/>
    <dgm:cxn modelId="{0BCA8EF0-4D6B-41A6-A000-5FC5966976F4}" type="presOf" srcId="{03F353DD-1671-4632-B7BB-F5495DAFA987}" destId="{7152F134-6F33-4E09-BDCC-551901EBFB84}" srcOrd="0" destOrd="0" presId="urn:microsoft.com/office/officeart/2005/8/layout/pList1"/>
    <dgm:cxn modelId="{77CC0FCC-6A1B-495E-982D-546CA8DE8CD3}" type="presParOf" srcId="{1719E5AE-2ABD-4EA5-AE0B-204921118B5A}" destId="{7C4602A6-F0CC-4668-B60A-3A8D6E579C32}" srcOrd="0" destOrd="0" presId="urn:microsoft.com/office/officeart/2005/8/layout/pList1"/>
    <dgm:cxn modelId="{33979374-D648-4C98-9B01-54AD1696D895}" type="presParOf" srcId="{7C4602A6-F0CC-4668-B60A-3A8D6E579C32}" destId="{A3141416-B01E-4F82-B250-8CF44408506D}" srcOrd="0" destOrd="0" presId="urn:microsoft.com/office/officeart/2005/8/layout/pList1"/>
    <dgm:cxn modelId="{B8F09A12-FDF2-46E9-8E84-C3A89A2D5575}" type="presParOf" srcId="{7C4602A6-F0CC-4668-B60A-3A8D6E579C32}" destId="{03BC74A5-D461-490B-AD85-3558694631EA}" srcOrd="1" destOrd="0" presId="urn:microsoft.com/office/officeart/2005/8/layout/pList1"/>
    <dgm:cxn modelId="{70989FF9-9737-4870-BE69-F09241824043}" type="presParOf" srcId="{1719E5AE-2ABD-4EA5-AE0B-204921118B5A}" destId="{7152F134-6F33-4E09-BDCC-551901EBFB84}" srcOrd="1" destOrd="0" presId="urn:microsoft.com/office/officeart/2005/8/layout/pList1"/>
    <dgm:cxn modelId="{05F52014-714E-4595-8B0F-4181D8CFEE79}" type="presParOf" srcId="{1719E5AE-2ABD-4EA5-AE0B-204921118B5A}" destId="{1BC4E0C3-957E-4FE5-BF35-D5A6C5FDE5B6}" srcOrd="2" destOrd="0" presId="urn:microsoft.com/office/officeart/2005/8/layout/pList1"/>
    <dgm:cxn modelId="{BDBCC1C8-8E8A-47A1-A124-8E569C0499C4}" type="presParOf" srcId="{1BC4E0C3-957E-4FE5-BF35-D5A6C5FDE5B6}" destId="{20297EF7-4F63-48ED-8398-9A46E996DFFA}" srcOrd="0" destOrd="0" presId="urn:microsoft.com/office/officeart/2005/8/layout/pList1"/>
    <dgm:cxn modelId="{902B257D-B00A-4FCC-84A8-071D6C7F471D}" type="presParOf" srcId="{1BC4E0C3-957E-4FE5-BF35-D5A6C5FDE5B6}" destId="{C7FACE40-64B2-4512-8ED5-A5FA8150B4D8}" srcOrd="1" destOrd="0" presId="urn:microsoft.com/office/officeart/2005/8/layout/pList1"/>
    <dgm:cxn modelId="{34CDDFB3-77CC-4C54-AA12-06DCE971B6DB}" type="presParOf" srcId="{1719E5AE-2ABD-4EA5-AE0B-204921118B5A}" destId="{0613BD28-0B5C-4C91-BD5F-8370D020D200}" srcOrd="3" destOrd="0" presId="urn:microsoft.com/office/officeart/2005/8/layout/pList1"/>
    <dgm:cxn modelId="{A9C5E7DB-9935-455B-A22C-ACD970A338A4}" type="presParOf" srcId="{1719E5AE-2ABD-4EA5-AE0B-204921118B5A}" destId="{E6F326BE-59AE-4A71-B973-D0BF0B391E96}" srcOrd="4" destOrd="0" presId="urn:microsoft.com/office/officeart/2005/8/layout/pList1"/>
    <dgm:cxn modelId="{61FF7DE9-C5A0-4CA3-8FA3-B343267F0CA8}" type="presParOf" srcId="{E6F326BE-59AE-4A71-B973-D0BF0B391E96}" destId="{4B7A3559-913A-468D-B6EE-D5D69C678E9A}" srcOrd="0" destOrd="0" presId="urn:microsoft.com/office/officeart/2005/8/layout/pList1"/>
    <dgm:cxn modelId="{6A215081-5AB6-4BC9-BF79-D12E22EDB229}" type="presParOf" srcId="{E6F326BE-59AE-4A71-B973-D0BF0B391E96}" destId="{04F1C044-6C12-4D49-BAA6-E3D3173A6F7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E47749-43D8-42F7-B376-B0827C530C52}" type="doc">
      <dgm:prSet loTypeId="urn:microsoft.com/office/officeart/2005/8/layout/process5" loCatId="process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05FCCFEE-4E11-4966-B46A-5C9391A59EF3}">
      <dgm:prSet phldrT="[Teks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pl-PL" dirty="0"/>
            <a:t>rozpoznanie sytuacji i zagrożeń</a:t>
          </a:r>
        </a:p>
      </dgm:t>
    </dgm:pt>
    <dgm:pt modelId="{ED9DDDD6-CC80-4EAD-8FBF-78D6111C9882}" type="parTrans" cxnId="{05C12BCE-D7A7-480C-AF4D-E6D37B94628F}">
      <dgm:prSet/>
      <dgm:spPr/>
      <dgm:t>
        <a:bodyPr/>
        <a:lstStyle/>
        <a:p>
          <a:endParaRPr lang="pl-PL"/>
        </a:p>
      </dgm:t>
    </dgm:pt>
    <dgm:pt modelId="{0C45247C-D319-4A9C-BF9D-B0C09CD1B9B7}" type="sibTrans" cxnId="{05C12BCE-D7A7-480C-AF4D-E6D37B94628F}">
      <dgm:prSet/>
      <dgm:spPr/>
      <dgm:t>
        <a:bodyPr/>
        <a:lstStyle/>
        <a:p>
          <a:endParaRPr lang="pl-PL"/>
        </a:p>
      </dgm:t>
    </dgm:pt>
    <dgm:pt modelId="{FE6774D3-3EB2-42E2-85DE-C167A86FA1D0}">
      <dgm:prSet phldrT="[Teks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pl-PL" dirty="0"/>
            <a:t>zabezpieczenie miejsca zdarzenia</a:t>
          </a:r>
        </a:p>
      </dgm:t>
    </dgm:pt>
    <dgm:pt modelId="{CB590C52-1078-4664-AC14-0E9CFD020A56}" type="parTrans" cxnId="{08A26CE7-52C7-4ABA-A380-D89AE2B78DA1}">
      <dgm:prSet/>
      <dgm:spPr/>
      <dgm:t>
        <a:bodyPr/>
        <a:lstStyle/>
        <a:p>
          <a:endParaRPr lang="pl-PL"/>
        </a:p>
      </dgm:t>
    </dgm:pt>
    <dgm:pt modelId="{3850E321-2678-4B54-850A-45C7459337F0}" type="sibTrans" cxnId="{08A26CE7-52C7-4ABA-A380-D89AE2B78DA1}">
      <dgm:prSet/>
      <dgm:spPr/>
      <dgm:t>
        <a:bodyPr/>
        <a:lstStyle/>
        <a:p>
          <a:endParaRPr lang="pl-PL"/>
        </a:p>
      </dgm:t>
    </dgm:pt>
    <dgm:pt modelId="{447BA4F2-A688-4B6E-847E-62E152A2821F}">
      <dgm:prSet phldrT="[Teks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pl-PL" dirty="0"/>
            <a:t>zadbanie o własne bezpieczeństwo</a:t>
          </a:r>
        </a:p>
      </dgm:t>
    </dgm:pt>
    <dgm:pt modelId="{5606F910-0068-4FDF-AC17-7E9C0756CB22}" type="parTrans" cxnId="{41285439-2ACD-405D-A4F9-909398166106}">
      <dgm:prSet/>
      <dgm:spPr/>
      <dgm:t>
        <a:bodyPr/>
        <a:lstStyle/>
        <a:p>
          <a:endParaRPr lang="pl-PL"/>
        </a:p>
      </dgm:t>
    </dgm:pt>
    <dgm:pt modelId="{393215F9-CDC2-4176-A94F-33CFFC27F2E9}" type="sibTrans" cxnId="{41285439-2ACD-405D-A4F9-909398166106}">
      <dgm:prSet/>
      <dgm:spPr/>
      <dgm:t>
        <a:bodyPr/>
        <a:lstStyle/>
        <a:p>
          <a:endParaRPr lang="pl-PL"/>
        </a:p>
      </dgm:t>
    </dgm:pt>
    <dgm:pt modelId="{BA238D08-D0C8-4DBF-B36E-BEAE83A90C9D}">
      <dgm:prSet phldrT="[Teks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l-PL" dirty="0"/>
            <a:t>wykonanie czynności ratowniczych lub ewakuacja</a:t>
          </a:r>
        </a:p>
      </dgm:t>
    </dgm:pt>
    <dgm:pt modelId="{65E0E668-132A-4218-BBD7-B1C858CF3546}" type="parTrans" cxnId="{3EBEFBA6-8A5F-4F8A-B4B7-FECFE13BE735}">
      <dgm:prSet/>
      <dgm:spPr/>
      <dgm:t>
        <a:bodyPr/>
        <a:lstStyle/>
        <a:p>
          <a:endParaRPr lang="pl-PL"/>
        </a:p>
      </dgm:t>
    </dgm:pt>
    <dgm:pt modelId="{D391740B-C95D-441A-BE4F-F47880656F84}" type="sibTrans" cxnId="{3EBEFBA6-8A5F-4F8A-B4B7-FECFE13BE735}">
      <dgm:prSet/>
      <dgm:spPr/>
      <dgm:t>
        <a:bodyPr/>
        <a:lstStyle/>
        <a:p>
          <a:endParaRPr lang="pl-PL"/>
        </a:p>
      </dgm:t>
    </dgm:pt>
    <dgm:pt modelId="{8AC20908-84F9-4881-91DA-7C6226EF688F}">
      <dgm:prSet phldrT="[Teks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l-PL" dirty="0"/>
            <a:t>wezwanie pomocy</a:t>
          </a:r>
        </a:p>
      </dgm:t>
    </dgm:pt>
    <dgm:pt modelId="{28B82FE7-027F-46B8-8D37-530DAAE0DFF7}" type="parTrans" cxnId="{1A5D3233-2389-48CF-A39B-396CEFCC97EF}">
      <dgm:prSet/>
      <dgm:spPr/>
      <dgm:t>
        <a:bodyPr/>
        <a:lstStyle/>
        <a:p>
          <a:endParaRPr lang="pl-PL"/>
        </a:p>
      </dgm:t>
    </dgm:pt>
    <dgm:pt modelId="{8C098B80-B6BB-4917-9010-B40F90FAA324}" type="sibTrans" cxnId="{1A5D3233-2389-48CF-A39B-396CEFCC97EF}">
      <dgm:prSet/>
      <dgm:spPr/>
      <dgm:t>
        <a:bodyPr/>
        <a:lstStyle/>
        <a:p>
          <a:endParaRPr lang="pl-PL"/>
        </a:p>
      </dgm:t>
    </dgm:pt>
    <dgm:pt modelId="{19F6D235-5A33-45C1-8787-0AF84FEA6FEE}">
      <dgm:prSet phldrT="[Teks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l-PL" dirty="0"/>
            <a:t>dalsza pomoc </a:t>
          </a:r>
        </a:p>
        <a:p>
          <a:r>
            <a:rPr lang="pl-PL" dirty="0"/>
            <a:t>komfort termiczny i psychiczny</a:t>
          </a:r>
        </a:p>
      </dgm:t>
    </dgm:pt>
    <dgm:pt modelId="{52AF802B-F923-47C8-95D1-D30B8D3261F4}" type="parTrans" cxnId="{2D76A0EF-F3B4-4ECD-A899-F36D2F5BDD7A}">
      <dgm:prSet/>
      <dgm:spPr/>
      <dgm:t>
        <a:bodyPr/>
        <a:lstStyle/>
        <a:p>
          <a:endParaRPr lang="pl-PL"/>
        </a:p>
      </dgm:t>
    </dgm:pt>
    <dgm:pt modelId="{1CCB110C-DCFF-4BDB-B042-222EFF8350C8}" type="sibTrans" cxnId="{2D76A0EF-F3B4-4ECD-A899-F36D2F5BDD7A}">
      <dgm:prSet/>
      <dgm:spPr/>
      <dgm:t>
        <a:bodyPr/>
        <a:lstStyle/>
        <a:p>
          <a:endParaRPr lang="pl-PL"/>
        </a:p>
      </dgm:t>
    </dgm:pt>
    <dgm:pt modelId="{EB18B5F7-1AA9-401D-A1F1-EFEA1A654B02}" type="pres">
      <dgm:prSet presAssocID="{7AE47749-43D8-42F7-B376-B0827C530C52}" presName="diagram" presStyleCnt="0">
        <dgm:presLayoutVars>
          <dgm:dir/>
          <dgm:resizeHandles val="exact"/>
        </dgm:presLayoutVars>
      </dgm:prSet>
      <dgm:spPr/>
    </dgm:pt>
    <dgm:pt modelId="{300D3FE5-C3C7-4BD4-BE3C-E833A5876128}" type="pres">
      <dgm:prSet presAssocID="{05FCCFEE-4E11-4966-B46A-5C9391A59EF3}" presName="node" presStyleLbl="node1" presStyleIdx="0" presStyleCnt="6">
        <dgm:presLayoutVars>
          <dgm:bulletEnabled val="1"/>
        </dgm:presLayoutVars>
      </dgm:prSet>
      <dgm:spPr/>
    </dgm:pt>
    <dgm:pt modelId="{0E1DA8B8-7685-4B72-A384-910CF22A87E7}" type="pres">
      <dgm:prSet presAssocID="{0C45247C-D319-4A9C-BF9D-B0C09CD1B9B7}" presName="sibTrans" presStyleLbl="sibTrans2D1" presStyleIdx="0" presStyleCnt="5"/>
      <dgm:spPr/>
    </dgm:pt>
    <dgm:pt modelId="{713BD9AC-106D-4D12-8DDA-906FA08D1FEA}" type="pres">
      <dgm:prSet presAssocID="{0C45247C-D319-4A9C-BF9D-B0C09CD1B9B7}" presName="connectorText" presStyleLbl="sibTrans2D1" presStyleIdx="0" presStyleCnt="5"/>
      <dgm:spPr/>
    </dgm:pt>
    <dgm:pt modelId="{A3F1CF7C-E361-41C8-872F-E2500254990E}" type="pres">
      <dgm:prSet presAssocID="{FE6774D3-3EB2-42E2-85DE-C167A86FA1D0}" presName="node" presStyleLbl="node1" presStyleIdx="1" presStyleCnt="6">
        <dgm:presLayoutVars>
          <dgm:bulletEnabled val="1"/>
        </dgm:presLayoutVars>
      </dgm:prSet>
      <dgm:spPr/>
    </dgm:pt>
    <dgm:pt modelId="{D65B1AC3-2835-4298-9059-49F02A50133F}" type="pres">
      <dgm:prSet presAssocID="{3850E321-2678-4B54-850A-45C7459337F0}" presName="sibTrans" presStyleLbl="sibTrans2D1" presStyleIdx="1" presStyleCnt="5"/>
      <dgm:spPr/>
    </dgm:pt>
    <dgm:pt modelId="{E7EEC894-256B-4D52-B0ED-A1D7D700EF8F}" type="pres">
      <dgm:prSet presAssocID="{3850E321-2678-4B54-850A-45C7459337F0}" presName="connectorText" presStyleLbl="sibTrans2D1" presStyleIdx="1" presStyleCnt="5"/>
      <dgm:spPr/>
    </dgm:pt>
    <dgm:pt modelId="{37F17439-EA9D-4C62-AD6E-0B2C499BDB29}" type="pres">
      <dgm:prSet presAssocID="{447BA4F2-A688-4B6E-847E-62E152A2821F}" presName="node" presStyleLbl="node1" presStyleIdx="2" presStyleCnt="6">
        <dgm:presLayoutVars>
          <dgm:bulletEnabled val="1"/>
        </dgm:presLayoutVars>
      </dgm:prSet>
      <dgm:spPr/>
    </dgm:pt>
    <dgm:pt modelId="{37EBB699-2418-4537-A51A-D05B47F34CD5}" type="pres">
      <dgm:prSet presAssocID="{393215F9-CDC2-4176-A94F-33CFFC27F2E9}" presName="sibTrans" presStyleLbl="sibTrans2D1" presStyleIdx="2" presStyleCnt="5"/>
      <dgm:spPr/>
    </dgm:pt>
    <dgm:pt modelId="{533C5A00-7AAC-44CB-92AA-87D5B16B3F87}" type="pres">
      <dgm:prSet presAssocID="{393215F9-CDC2-4176-A94F-33CFFC27F2E9}" presName="connectorText" presStyleLbl="sibTrans2D1" presStyleIdx="2" presStyleCnt="5"/>
      <dgm:spPr/>
    </dgm:pt>
    <dgm:pt modelId="{19F263E0-0285-481C-A65C-75B1406471B8}" type="pres">
      <dgm:prSet presAssocID="{BA238D08-D0C8-4DBF-B36E-BEAE83A90C9D}" presName="node" presStyleLbl="node1" presStyleIdx="3" presStyleCnt="6">
        <dgm:presLayoutVars>
          <dgm:bulletEnabled val="1"/>
        </dgm:presLayoutVars>
      </dgm:prSet>
      <dgm:spPr/>
    </dgm:pt>
    <dgm:pt modelId="{3E583940-4A1D-4A32-8689-B20B51425DCC}" type="pres">
      <dgm:prSet presAssocID="{D391740B-C95D-441A-BE4F-F47880656F84}" presName="sibTrans" presStyleLbl="sibTrans2D1" presStyleIdx="3" presStyleCnt="5"/>
      <dgm:spPr/>
    </dgm:pt>
    <dgm:pt modelId="{AF21C0C1-E1CE-4597-9FFB-38EB00C313E9}" type="pres">
      <dgm:prSet presAssocID="{D391740B-C95D-441A-BE4F-F47880656F84}" presName="connectorText" presStyleLbl="sibTrans2D1" presStyleIdx="3" presStyleCnt="5"/>
      <dgm:spPr/>
    </dgm:pt>
    <dgm:pt modelId="{D13E283F-69F6-4CA6-9597-268B5473B55E}" type="pres">
      <dgm:prSet presAssocID="{8AC20908-84F9-4881-91DA-7C6226EF688F}" presName="node" presStyleLbl="node1" presStyleIdx="4" presStyleCnt="6">
        <dgm:presLayoutVars>
          <dgm:bulletEnabled val="1"/>
        </dgm:presLayoutVars>
      </dgm:prSet>
      <dgm:spPr/>
    </dgm:pt>
    <dgm:pt modelId="{98A7140E-DD89-4519-9123-13489860C208}" type="pres">
      <dgm:prSet presAssocID="{8C098B80-B6BB-4917-9010-B40F90FAA324}" presName="sibTrans" presStyleLbl="sibTrans2D1" presStyleIdx="4" presStyleCnt="5"/>
      <dgm:spPr/>
    </dgm:pt>
    <dgm:pt modelId="{C8700E13-6FBB-4CB1-83DC-C7686B66EC75}" type="pres">
      <dgm:prSet presAssocID="{8C098B80-B6BB-4917-9010-B40F90FAA324}" presName="connectorText" presStyleLbl="sibTrans2D1" presStyleIdx="4" presStyleCnt="5"/>
      <dgm:spPr/>
    </dgm:pt>
    <dgm:pt modelId="{CBA1AA4A-9BAC-4EA1-9F90-1B8F2A16F2D1}" type="pres">
      <dgm:prSet presAssocID="{19F6D235-5A33-45C1-8787-0AF84FEA6FEE}" presName="node" presStyleLbl="node1" presStyleIdx="5" presStyleCnt="6">
        <dgm:presLayoutVars>
          <dgm:bulletEnabled val="1"/>
        </dgm:presLayoutVars>
      </dgm:prSet>
      <dgm:spPr/>
    </dgm:pt>
  </dgm:ptLst>
  <dgm:cxnLst>
    <dgm:cxn modelId="{B456DB06-D96C-494C-A4A5-6ADAAF8139C6}" type="presOf" srcId="{393215F9-CDC2-4176-A94F-33CFFC27F2E9}" destId="{37EBB699-2418-4537-A51A-D05B47F34CD5}" srcOrd="0" destOrd="0" presId="urn:microsoft.com/office/officeart/2005/8/layout/process5"/>
    <dgm:cxn modelId="{21B22813-274B-4193-9A26-0FE90F149528}" type="presOf" srcId="{8C098B80-B6BB-4917-9010-B40F90FAA324}" destId="{98A7140E-DD89-4519-9123-13489860C208}" srcOrd="0" destOrd="0" presId="urn:microsoft.com/office/officeart/2005/8/layout/process5"/>
    <dgm:cxn modelId="{27C25B19-4BA5-4762-8C65-BE6E2BF75CEE}" type="presOf" srcId="{393215F9-CDC2-4176-A94F-33CFFC27F2E9}" destId="{533C5A00-7AAC-44CB-92AA-87D5B16B3F87}" srcOrd="1" destOrd="0" presId="urn:microsoft.com/office/officeart/2005/8/layout/process5"/>
    <dgm:cxn modelId="{A3B9AB30-24A5-476D-B2F2-996E44A96240}" type="presOf" srcId="{0C45247C-D319-4A9C-BF9D-B0C09CD1B9B7}" destId="{713BD9AC-106D-4D12-8DDA-906FA08D1FEA}" srcOrd="1" destOrd="0" presId="urn:microsoft.com/office/officeart/2005/8/layout/process5"/>
    <dgm:cxn modelId="{1A5D3233-2389-48CF-A39B-396CEFCC97EF}" srcId="{7AE47749-43D8-42F7-B376-B0827C530C52}" destId="{8AC20908-84F9-4881-91DA-7C6226EF688F}" srcOrd="4" destOrd="0" parTransId="{28B82FE7-027F-46B8-8D37-530DAAE0DFF7}" sibTransId="{8C098B80-B6BB-4917-9010-B40F90FAA324}"/>
    <dgm:cxn modelId="{F03A4D36-96B6-49A1-807D-3023971EAD21}" type="presOf" srcId="{05FCCFEE-4E11-4966-B46A-5C9391A59EF3}" destId="{300D3FE5-C3C7-4BD4-BE3C-E833A5876128}" srcOrd="0" destOrd="0" presId="urn:microsoft.com/office/officeart/2005/8/layout/process5"/>
    <dgm:cxn modelId="{41285439-2ACD-405D-A4F9-909398166106}" srcId="{7AE47749-43D8-42F7-B376-B0827C530C52}" destId="{447BA4F2-A688-4B6E-847E-62E152A2821F}" srcOrd="2" destOrd="0" parTransId="{5606F910-0068-4FDF-AC17-7E9C0756CB22}" sibTransId="{393215F9-CDC2-4176-A94F-33CFFC27F2E9}"/>
    <dgm:cxn modelId="{E782DA6D-0B0C-4616-9088-E3F5528A53DB}" type="presOf" srcId="{19F6D235-5A33-45C1-8787-0AF84FEA6FEE}" destId="{CBA1AA4A-9BAC-4EA1-9F90-1B8F2A16F2D1}" srcOrd="0" destOrd="0" presId="urn:microsoft.com/office/officeart/2005/8/layout/process5"/>
    <dgm:cxn modelId="{F0D6404E-612F-4E20-91DE-CA0FA00D5D63}" type="presOf" srcId="{3850E321-2678-4B54-850A-45C7459337F0}" destId="{E7EEC894-256B-4D52-B0ED-A1D7D700EF8F}" srcOrd="1" destOrd="0" presId="urn:microsoft.com/office/officeart/2005/8/layout/process5"/>
    <dgm:cxn modelId="{2302C094-6DC0-4EBE-9D77-A825781D9400}" type="presOf" srcId="{BA238D08-D0C8-4DBF-B36E-BEAE83A90C9D}" destId="{19F263E0-0285-481C-A65C-75B1406471B8}" srcOrd="0" destOrd="0" presId="urn:microsoft.com/office/officeart/2005/8/layout/process5"/>
    <dgm:cxn modelId="{72138A9B-8725-4614-8E3F-8C6964A9F2B9}" type="presOf" srcId="{447BA4F2-A688-4B6E-847E-62E152A2821F}" destId="{37F17439-EA9D-4C62-AD6E-0B2C499BDB29}" srcOrd="0" destOrd="0" presId="urn:microsoft.com/office/officeart/2005/8/layout/process5"/>
    <dgm:cxn modelId="{7E19A79C-6D6A-4C57-8079-8D70FEA30E8A}" type="presOf" srcId="{7AE47749-43D8-42F7-B376-B0827C530C52}" destId="{EB18B5F7-1AA9-401D-A1F1-EFEA1A654B02}" srcOrd="0" destOrd="0" presId="urn:microsoft.com/office/officeart/2005/8/layout/process5"/>
    <dgm:cxn modelId="{3EBEFBA6-8A5F-4F8A-B4B7-FECFE13BE735}" srcId="{7AE47749-43D8-42F7-B376-B0827C530C52}" destId="{BA238D08-D0C8-4DBF-B36E-BEAE83A90C9D}" srcOrd="3" destOrd="0" parTransId="{65E0E668-132A-4218-BBD7-B1C858CF3546}" sibTransId="{D391740B-C95D-441A-BE4F-F47880656F84}"/>
    <dgm:cxn modelId="{6E5DB2A9-BD03-4B99-A795-D32166A16AF0}" type="presOf" srcId="{8C098B80-B6BB-4917-9010-B40F90FAA324}" destId="{C8700E13-6FBB-4CB1-83DC-C7686B66EC75}" srcOrd="1" destOrd="0" presId="urn:microsoft.com/office/officeart/2005/8/layout/process5"/>
    <dgm:cxn modelId="{05C12BCE-D7A7-480C-AF4D-E6D37B94628F}" srcId="{7AE47749-43D8-42F7-B376-B0827C530C52}" destId="{05FCCFEE-4E11-4966-B46A-5C9391A59EF3}" srcOrd="0" destOrd="0" parTransId="{ED9DDDD6-CC80-4EAD-8FBF-78D6111C9882}" sibTransId="{0C45247C-D319-4A9C-BF9D-B0C09CD1B9B7}"/>
    <dgm:cxn modelId="{759DACD0-8EC9-440E-960D-8A256EB8B917}" type="presOf" srcId="{FE6774D3-3EB2-42E2-85DE-C167A86FA1D0}" destId="{A3F1CF7C-E361-41C8-872F-E2500254990E}" srcOrd="0" destOrd="0" presId="urn:microsoft.com/office/officeart/2005/8/layout/process5"/>
    <dgm:cxn modelId="{2F3A33D8-B31A-46B1-A804-E0BD12900AB1}" type="presOf" srcId="{0C45247C-D319-4A9C-BF9D-B0C09CD1B9B7}" destId="{0E1DA8B8-7685-4B72-A384-910CF22A87E7}" srcOrd="0" destOrd="0" presId="urn:microsoft.com/office/officeart/2005/8/layout/process5"/>
    <dgm:cxn modelId="{603891DE-447B-4C33-AF75-DEF178B377FA}" type="presOf" srcId="{8AC20908-84F9-4881-91DA-7C6226EF688F}" destId="{D13E283F-69F6-4CA6-9597-268B5473B55E}" srcOrd="0" destOrd="0" presId="urn:microsoft.com/office/officeart/2005/8/layout/process5"/>
    <dgm:cxn modelId="{DE7357E6-12F1-4D21-A179-E3C62167E8FB}" type="presOf" srcId="{3850E321-2678-4B54-850A-45C7459337F0}" destId="{D65B1AC3-2835-4298-9059-49F02A50133F}" srcOrd="0" destOrd="0" presId="urn:microsoft.com/office/officeart/2005/8/layout/process5"/>
    <dgm:cxn modelId="{08A26CE7-52C7-4ABA-A380-D89AE2B78DA1}" srcId="{7AE47749-43D8-42F7-B376-B0827C530C52}" destId="{FE6774D3-3EB2-42E2-85DE-C167A86FA1D0}" srcOrd="1" destOrd="0" parTransId="{CB590C52-1078-4664-AC14-0E9CFD020A56}" sibTransId="{3850E321-2678-4B54-850A-45C7459337F0}"/>
    <dgm:cxn modelId="{2D76A0EF-F3B4-4ECD-A899-F36D2F5BDD7A}" srcId="{7AE47749-43D8-42F7-B376-B0827C530C52}" destId="{19F6D235-5A33-45C1-8787-0AF84FEA6FEE}" srcOrd="5" destOrd="0" parTransId="{52AF802B-F923-47C8-95D1-D30B8D3261F4}" sibTransId="{1CCB110C-DCFF-4BDB-B042-222EFF8350C8}"/>
    <dgm:cxn modelId="{F70351F3-70AA-4D45-97EB-E8AA5A3F8181}" type="presOf" srcId="{D391740B-C95D-441A-BE4F-F47880656F84}" destId="{AF21C0C1-E1CE-4597-9FFB-38EB00C313E9}" srcOrd="1" destOrd="0" presId="urn:microsoft.com/office/officeart/2005/8/layout/process5"/>
    <dgm:cxn modelId="{17607DF6-831F-4C96-89F8-B67A832B6DC5}" type="presOf" srcId="{D391740B-C95D-441A-BE4F-F47880656F84}" destId="{3E583940-4A1D-4A32-8689-B20B51425DCC}" srcOrd="0" destOrd="0" presId="urn:microsoft.com/office/officeart/2005/8/layout/process5"/>
    <dgm:cxn modelId="{C9B34DB3-CD37-4F54-9FC9-6A92C533137F}" type="presParOf" srcId="{EB18B5F7-1AA9-401D-A1F1-EFEA1A654B02}" destId="{300D3FE5-C3C7-4BD4-BE3C-E833A5876128}" srcOrd="0" destOrd="0" presId="urn:microsoft.com/office/officeart/2005/8/layout/process5"/>
    <dgm:cxn modelId="{9A621733-C3BF-4A5C-9167-480BA411E7D5}" type="presParOf" srcId="{EB18B5F7-1AA9-401D-A1F1-EFEA1A654B02}" destId="{0E1DA8B8-7685-4B72-A384-910CF22A87E7}" srcOrd="1" destOrd="0" presId="urn:microsoft.com/office/officeart/2005/8/layout/process5"/>
    <dgm:cxn modelId="{E0224E17-B5B8-4293-A12B-A2C1A8BBA93A}" type="presParOf" srcId="{0E1DA8B8-7685-4B72-A384-910CF22A87E7}" destId="{713BD9AC-106D-4D12-8DDA-906FA08D1FEA}" srcOrd="0" destOrd="0" presId="urn:microsoft.com/office/officeart/2005/8/layout/process5"/>
    <dgm:cxn modelId="{702E9BF4-8D55-439B-BE18-8EBE02DF1447}" type="presParOf" srcId="{EB18B5F7-1AA9-401D-A1F1-EFEA1A654B02}" destId="{A3F1CF7C-E361-41C8-872F-E2500254990E}" srcOrd="2" destOrd="0" presId="urn:microsoft.com/office/officeart/2005/8/layout/process5"/>
    <dgm:cxn modelId="{670AB17A-772B-407D-B391-CEADF907D94A}" type="presParOf" srcId="{EB18B5F7-1AA9-401D-A1F1-EFEA1A654B02}" destId="{D65B1AC3-2835-4298-9059-49F02A50133F}" srcOrd="3" destOrd="0" presId="urn:microsoft.com/office/officeart/2005/8/layout/process5"/>
    <dgm:cxn modelId="{8692CC80-0671-4ED1-91D1-AB5A60CCB51C}" type="presParOf" srcId="{D65B1AC3-2835-4298-9059-49F02A50133F}" destId="{E7EEC894-256B-4D52-B0ED-A1D7D700EF8F}" srcOrd="0" destOrd="0" presId="urn:microsoft.com/office/officeart/2005/8/layout/process5"/>
    <dgm:cxn modelId="{605CA838-AA7C-4133-BBC0-7FFF21E7A929}" type="presParOf" srcId="{EB18B5F7-1AA9-401D-A1F1-EFEA1A654B02}" destId="{37F17439-EA9D-4C62-AD6E-0B2C499BDB29}" srcOrd="4" destOrd="0" presId="urn:microsoft.com/office/officeart/2005/8/layout/process5"/>
    <dgm:cxn modelId="{F3ADFED0-02C0-439F-B02A-5994D78F2CF9}" type="presParOf" srcId="{EB18B5F7-1AA9-401D-A1F1-EFEA1A654B02}" destId="{37EBB699-2418-4537-A51A-D05B47F34CD5}" srcOrd="5" destOrd="0" presId="urn:microsoft.com/office/officeart/2005/8/layout/process5"/>
    <dgm:cxn modelId="{ED39DC4C-B667-4ACA-96D6-9374206E4A82}" type="presParOf" srcId="{37EBB699-2418-4537-A51A-D05B47F34CD5}" destId="{533C5A00-7AAC-44CB-92AA-87D5B16B3F87}" srcOrd="0" destOrd="0" presId="urn:microsoft.com/office/officeart/2005/8/layout/process5"/>
    <dgm:cxn modelId="{CE2DFE21-EBAA-431D-A6DF-B7AF3A5E4CD1}" type="presParOf" srcId="{EB18B5F7-1AA9-401D-A1F1-EFEA1A654B02}" destId="{19F263E0-0285-481C-A65C-75B1406471B8}" srcOrd="6" destOrd="0" presId="urn:microsoft.com/office/officeart/2005/8/layout/process5"/>
    <dgm:cxn modelId="{F7831BB7-3DE2-4695-B266-92F5F7F91A1B}" type="presParOf" srcId="{EB18B5F7-1AA9-401D-A1F1-EFEA1A654B02}" destId="{3E583940-4A1D-4A32-8689-B20B51425DCC}" srcOrd="7" destOrd="0" presId="urn:microsoft.com/office/officeart/2005/8/layout/process5"/>
    <dgm:cxn modelId="{F562D2FF-2017-43F5-84F0-4FF3DB800BAA}" type="presParOf" srcId="{3E583940-4A1D-4A32-8689-B20B51425DCC}" destId="{AF21C0C1-E1CE-4597-9FFB-38EB00C313E9}" srcOrd="0" destOrd="0" presId="urn:microsoft.com/office/officeart/2005/8/layout/process5"/>
    <dgm:cxn modelId="{32DB9558-7504-4513-B24C-60F90BA62AEE}" type="presParOf" srcId="{EB18B5F7-1AA9-401D-A1F1-EFEA1A654B02}" destId="{D13E283F-69F6-4CA6-9597-268B5473B55E}" srcOrd="8" destOrd="0" presId="urn:microsoft.com/office/officeart/2005/8/layout/process5"/>
    <dgm:cxn modelId="{118AD01E-ECD3-4AE6-AD9A-DC3B58EB3761}" type="presParOf" srcId="{EB18B5F7-1AA9-401D-A1F1-EFEA1A654B02}" destId="{98A7140E-DD89-4519-9123-13489860C208}" srcOrd="9" destOrd="0" presId="urn:microsoft.com/office/officeart/2005/8/layout/process5"/>
    <dgm:cxn modelId="{69B57037-1D0F-4279-906F-501187B9C849}" type="presParOf" srcId="{98A7140E-DD89-4519-9123-13489860C208}" destId="{C8700E13-6FBB-4CB1-83DC-C7686B66EC75}" srcOrd="0" destOrd="0" presId="urn:microsoft.com/office/officeart/2005/8/layout/process5"/>
    <dgm:cxn modelId="{6D874BA7-4372-4771-B300-697D0C84CA2E}" type="presParOf" srcId="{EB18B5F7-1AA9-401D-A1F1-EFEA1A654B02}" destId="{CBA1AA4A-9BAC-4EA1-9F90-1B8F2A16F2D1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6A53F-4E2B-41B4-AC70-3DCC140CDF5A}">
      <dsp:nvSpPr>
        <dsp:cNvPr id="0" name=""/>
        <dsp:cNvSpPr/>
      </dsp:nvSpPr>
      <dsp:spPr>
        <a:xfrm>
          <a:off x="3059" y="147175"/>
          <a:ext cx="3727520" cy="149100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Zespół prostych czynności… </a:t>
          </a:r>
        </a:p>
      </dsp:txBody>
      <dsp:txXfrm>
        <a:off x="748563" y="147175"/>
        <a:ext cx="2236512" cy="1491008"/>
      </dsp:txXfrm>
    </dsp:sp>
    <dsp:sp modelId="{B83D9AD3-AA25-4C2D-B818-1D95037C8395}">
      <dsp:nvSpPr>
        <dsp:cNvPr id="0" name=""/>
        <dsp:cNvSpPr/>
      </dsp:nvSpPr>
      <dsp:spPr>
        <a:xfrm>
          <a:off x="3357827" y="147175"/>
          <a:ext cx="3727520" cy="1491008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podejmowanych na miejscu zdarzenia… </a:t>
          </a:r>
        </a:p>
      </dsp:txBody>
      <dsp:txXfrm>
        <a:off x="4103331" y="147175"/>
        <a:ext cx="2236512" cy="1491008"/>
      </dsp:txXfrm>
    </dsp:sp>
    <dsp:sp modelId="{6A35A1D9-0226-42D3-BD16-BC39C9133AAD}">
      <dsp:nvSpPr>
        <dsp:cNvPr id="0" name=""/>
        <dsp:cNvSpPr/>
      </dsp:nvSpPr>
      <dsp:spPr>
        <a:xfrm>
          <a:off x="6712596" y="147175"/>
          <a:ext cx="3727520" cy="1491008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przed przybyciem profesjonalnych ratowników.</a:t>
          </a:r>
        </a:p>
      </dsp:txBody>
      <dsp:txXfrm>
        <a:off x="7458100" y="147175"/>
        <a:ext cx="2236512" cy="1491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6A53F-4E2B-41B4-AC70-3DCC140CDF5A}">
      <dsp:nvSpPr>
        <dsp:cNvPr id="0" name=""/>
        <dsp:cNvSpPr/>
      </dsp:nvSpPr>
      <dsp:spPr>
        <a:xfrm>
          <a:off x="3059" y="147175"/>
          <a:ext cx="3727520" cy="1491008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Tak, ale… </a:t>
          </a:r>
        </a:p>
      </dsp:txBody>
      <dsp:txXfrm>
        <a:off x="748563" y="147175"/>
        <a:ext cx="2236512" cy="1491008"/>
      </dsp:txXfrm>
    </dsp:sp>
    <dsp:sp modelId="{B83D9AD3-AA25-4C2D-B818-1D95037C8395}">
      <dsp:nvSpPr>
        <dsp:cNvPr id="0" name=""/>
        <dsp:cNvSpPr/>
      </dsp:nvSpPr>
      <dsp:spPr>
        <a:xfrm>
          <a:off x="3357827" y="147175"/>
          <a:ext cx="3727520" cy="1491008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 miarę posiadanej wiedzy…</a:t>
          </a:r>
        </a:p>
      </dsp:txBody>
      <dsp:txXfrm>
        <a:off x="4103331" y="147175"/>
        <a:ext cx="2236512" cy="1491008"/>
      </dsp:txXfrm>
    </dsp:sp>
    <dsp:sp modelId="{6A35A1D9-0226-42D3-BD16-BC39C9133AAD}">
      <dsp:nvSpPr>
        <dsp:cNvPr id="0" name=""/>
        <dsp:cNvSpPr/>
      </dsp:nvSpPr>
      <dsp:spPr>
        <a:xfrm>
          <a:off x="6712596" y="147175"/>
          <a:ext cx="3727520" cy="1491008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oraz możliwości, jakie są dostępne.</a:t>
          </a:r>
        </a:p>
      </dsp:txBody>
      <dsp:txXfrm>
        <a:off x="7458100" y="147175"/>
        <a:ext cx="2236512" cy="1491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141416-B01E-4F82-B250-8CF44408506D}">
      <dsp:nvSpPr>
        <dsp:cNvPr id="0" name=""/>
        <dsp:cNvSpPr/>
      </dsp:nvSpPr>
      <dsp:spPr>
        <a:xfrm>
          <a:off x="1580" y="249347"/>
          <a:ext cx="2508120" cy="1728095"/>
        </a:xfrm>
        <a:prstGeom prst="roundRect">
          <a:avLst/>
        </a:prstGeom>
        <a:blipFill>
          <a:blip xmlns:r="http://schemas.openxmlformats.org/officeDocument/2006/relationships" r:embed="rId1"/>
          <a:srcRect/>
          <a:stretch>
            <a:fillRect t="-23000" b="-2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C74A5-D461-490B-AD85-3558694631EA}">
      <dsp:nvSpPr>
        <dsp:cNvPr id="0" name=""/>
        <dsp:cNvSpPr/>
      </dsp:nvSpPr>
      <dsp:spPr>
        <a:xfrm>
          <a:off x="1580" y="1977442"/>
          <a:ext cx="2508120" cy="930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400" kern="1200" dirty="0"/>
        </a:p>
      </dsp:txBody>
      <dsp:txXfrm>
        <a:off x="1580" y="1977442"/>
        <a:ext cx="2508120" cy="930512"/>
      </dsp:txXfrm>
    </dsp:sp>
    <dsp:sp modelId="{20297EF7-4F63-48ED-8398-9A46E996DFFA}">
      <dsp:nvSpPr>
        <dsp:cNvPr id="0" name=""/>
        <dsp:cNvSpPr/>
      </dsp:nvSpPr>
      <dsp:spPr>
        <a:xfrm>
          <a:off x="2760619" y="249347"/>
          <a:ext cx="2508120" cy="1728095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FACE40-64B2-4512-8ED5-A5FA8150B4D8}">
      <dsp:nvSpPr>
        <dsp:cNvPr id="0" name=""/>
        <dsp:cNvSpPr/>
      </dsp:nvSpPr>
      <dsp:spPr>
        <a:xfrm>
          <a:off x="2760619" y="1977442"/>
          <a:ext cx="2508120" cy="930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400" kern="1200" dirty="0"/>
        </a:p>
      </dsp:txBody>
      <dsp:txXfrm>
        <a:off x="2760619" y="1977442"/>
        <a:ext cx="2508120" cy="930512"/>
      </dsp:txXfrm>
    </dsp:sp>
    <dsp:sp modelId="{4B7A3559-913A-468D-B6EE-D5D69C678E9A}">
      <dsp:nvSpPr>
        <dsp:cNvPr id="0" name=""/>
        <dsp:cNvSpPr/>
      </dsp:nvSpPr>
      <dsp:spPr>
        <a:xfrm>
          <a:off x="5519657" y="249347"/>
          <a:ext cx="2508120" cy="1728095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1C044-6C12-4D49-BAA6-E3D3173A6F78}">
      <dsp:nvSpPr>
        <dsp:cNvPr id="0" name=""/>
        <dsp:cNvSpPr/>
      </dsp:nvSpPr>
      <dsp:spPr>
        <a:xfrm>
          <a:off x="5519657" y="1977442"/>
          <a:ext cx="2508120" cy="930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400" kern="1200" dirty="0"/>
        </a:p>
      </dsp:txBody>
      <dsp:txXfrm>
        <a:off x="5519657" y="1977442"/>
        <a:ext cx="2508120" cy="9305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D3FE5-C3C7-4BD4-BE3C-E833A5876128}">
      <dsp:nvSpPr>
        <dsp:cNvPr id="0" name=""/>
        <dsp:cNvSpPr/>
      </dsp:nvSpPr>
      <dsp:spPr>
        <a:xfrm>
          <a:off x="8822" y="979716"/>
          <a:ext cx="2636956" cy="1582173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rozpoznanie sytuacji i zagrożeń</a:t>
          </a:r>
        </a:p>
      </dsp:txBody>
      <dsp:txXfrm>
        <a:off x="55162" y="1026056"/>
        <a:ext cx="2544276" cy="1489493"/>
      </dsp:txXfrm>
    </dsp:sp>
    <dsp:sp modelId="{0E1DA8B8-7685-4B72-A384-910CF22A87E7}">
      <dsp:nvSpPr>
        <dsp:cNvPr id="0" name=""/>
        <dsp:cNvSpPr/>
      </dsp:nvSpPr>
      <dsp:spPr>
        <a:xfrm>
          <a:off x="2877831" y="1443820"/>
          <a:ext cx="559034" cy="6539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/>
        </a:p>
      </dsp:txBody>
      <dsp:txXfrm>
        <a:off x="2877831" y="1574613"/>
        <a:ext cx="391324" cy="392379"/>
      </dsp:txXfrm>
    </dsp:sp>
    <dsp:sp modelId="{A3F1CF7C-E361-41C8-872F-E2500254990E}">
      <dsp:nvSpPr>
        <dsp:cNvPr id="0" name=""/>
        <dsp:cNvSpPr/>
      </dsp:nvSpPr>
      <dsp:spPr>
        <a:xfrm>
          <a:off x="3700561" y="979716"/>
          <a:ext cx="2636956" cy="1582173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zabezpieczenie miejsca zdarzenia</a:t>
          </a:r>
        </a:p>
      </dsp:txBody>
      <dsp:txXfrm>
        <a:off x="3746901" y="1026056"/>
        <a:ext cx="2544276" cy="1489493"/>
      </dsp:txXfrm>
    </dsp:sp>
    <dsp:sp modelId="{D65B1AC3-2835-4298-9059-49F02A50133F}">
      <dsp:nvSpPr>
        <dsp:cNvPr id="0" name=""/>
        <dsp:cNvSpPr/>
      </dsp:nvSpPr>
      <dsp:spPr>
        <a:xfrm>
          <a:off x="6569570" y="1443820"/>
          <a:ext cx="559034" cy="6539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/>
        </a:p>
      </dsp:txBody>
      <dsp:txXfrm>
        <a:off x="6569570" y="1574613"/>
        <a:ext cx="391324" cy="392379"/>
      </dsp:txXfrm>
    </dsp:sp>
    <dsp:sp modelId="{37F17439-EA9D-4C62-AD6E-0B2C499BDB29}">
      <dsp:nvSpPr>
        <dsp:cNvPr id="0" name=""/>
        <dsp:cNvSpPr/>
      </dsp:nvSpPr>
      <dsp:spPr>
        <a:xfrm>
          <a:off x="7392300" y="979716"/>
          <a:ext cx="2636956" cy="1582173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zadbanie o własne bezpieczeństwo</a:t>
          </a:r>
        </a:p>
      </dsp:txBody>
      <dsp:txXfrm>
        <a:off x="7438640" y="1026056"/>
        <a:ext cx="2544276" cy="1489493"/>
      </dsp:txXfrm>
    </dsp:sp>
    <dsp:sp modelId="{37EBB699-2418-4537-A51A-D05B47F34CD5}">
      <dsp:nvSpPr>
        <dsp:cNvPr id="0" name=""/>
        <dsp:cNvSpPr/>
      </dsp:nvSpPr>
      <dsp:spPr>
        <a:xfrm rot="5400000">
          <a:off x="8431261" y="2746477"/>
          <a:ext cx="559034" cy="6539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/>
        </a:p>
      </dsp:txBody>
      <dsp:txXfrm rot="-5400000">
        <a:off x="8514589" y="2793942"/>
        <a:ext cx="392379" cy="391324"/>
      </dsp:txXfrm>
    </dsp:sp>
    <dsp:sp modelId="{19F263E0-0285-481C-A65C-75B1406471B8}">
      <dsp:nvSpPr>
        <dsp:cNvPr id="0" name=""/>
        <dsp:cNvSpPr/>
      </dsp:nvSpPr>
      <dsp:spPr>
        <a:xfrm>
          <a:off x="7392300" y="3616672"/>
          <a:ext cx="2636956" cy="158217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wykonanie czynności ratowniczych lub ewakuacja</a:t>
          </a:r>
        </a:p>
      </dsp:txBody>
      <dsp:txXfrm>
        <a:off x="7438640" y="3663012"/>
        <a:ext cx="2544276" cy="1489493"/>
      </dsp:txXfrm>
    </dsp:sp>
    <dsp:sp modelId="{3E583940-4A1D-4A32-8689-B20B51425DCC}">
      <dsp:nvSpPr>
        <dsp:cNvPr id="0" name=""/>
        <dsp:cNvSpPr/>
      </dsp:nvSpPr>
      <dsp:spPr>
        <a:xfrm rot="10800000">
          <a:off x="6601213" y="4080777"/>
          <a:ext cx="559034" cy="6539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/>
        </a:p>
      </dsp:txBody>
      <dsp:txXfrm rot="10800000">
        <a:off x="6768923" y="4211570"/>
        <a:ext cx="391324" cy="392379"/>
      </dsp:txXfrm>
    </dsp:sp>
    <dsp:sp modelId="{D13E283F-69F6-4CA6-9597-268B5473B55E}">
      <dsp:nvSpPr>
        <dsp:cNvPr id="0" name=""/>
        <dsp:cNvSpPr/>
      </dsp:nvSpPr>
      <dsp:spPr>
        <a:xfrm>
          <a:off x="3700561" y="3616672"/>
          <a:ext cx="2636956" cy="158217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wezwanie pomocy</a:t>
          </a:r>
        </a:p>
      </dsp:txBody>
      <dsp:txXfrm>
        <a:off x="3746901" y="3663012"/>
        <a:ext cx="2544276" cy="1489493"/>
      </dsp:txXfrm>
    </dsp:sp>
    <dsp:sp modelId="{98A7140E-DD89-4519-9123-13489860C208}">
      <dsp:nvSpPr>
        <dsp:cNvPr id="0" name=""/>
        <dsp:cNvSpPr/>
      </dsp:nvSpPr>
      <dsp:spPr>
        <a:xfrm rot="10800000">
          <a:off x="2909474" y="4080777"/>
          <a:ext cx="559034" cy="6539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/>
        </a:p>
      </dsp:txBody>
      <dsp:txXfrm rot="10800000">
        <a:off x="3077184" y="4211570"/>
        <a:ext cx="391324" cy="392379"/>
      </dsp:txXfrm>
    </dsp:sp>
    <dsp:sp modelId="{CBA1AA4A-9BAC-4EA1-9F90-1B8F2A16F2D1}">
      <dsp:nvSpPr>
        <dsp:cNvPr id="0" name=""/>
        <dsp:cNvSpPr/>
      </dsp:nvSpPr>
      <dsp:spPr>
        <a:xfrm>
          <a:off x="8822" y="3616672"/>
          <a:ext cx="2636956" cy="158217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dalsza pomoc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komfort termiczny i psychiczny</a:t>
          </a:r>
        </a:p>
      </dsp:txBody>
      <dsp:txXfrm>
        <a:off x="55162" y="3663012"/>
        <a:ext cx="2544276" cy="1489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C703FB87-790C-4850-A90C-12C5FF4B94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1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F8127921-F9C4-44F3-AC5F-130B6A406C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F1CA7AB-F291-4976-9591-35795E399CCA}" type="datetime1">
              <a:rPr lang="pl-PL" noProof="1" smtClean="0"/>
              <a:t>12.09.2024</a:t>
            </a:fld>
            <a:endParaRPr lang="pl-PL" noProof="1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4765E047-F1CB-4066-A459-9EDC95F2E6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1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68A77EF5-5277-4BAF-8BB4-2E02103988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668C69-0C3E-40A2-B4A0-B2C8B71D8E3A}" type="slidenum">
              <a:rPr lang="pl-PL" noProof="1" smtClean="0"/>
              <a:t>‹#›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20515862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AFA80F6-328B-43F2-BD7A-611D623B05C6}" type="datetime1">
              <a:rPr lang="pl-PL" noProof="0" smtClean="0"/>
              <a:t>12.09.2024</a:t>
            </a:fld>
            <a:endParaRPr lang="pl-PL" noProof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E000EEB-8338-48D7-8EE8-EE0082EF7602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7677701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000EEB-8338-48D7-8EE8-EE0082EF7602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533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Środki ochrony indywidualnej, </a:t>
            </a:r>
            <a:r>
              <a:rPr lang="pl-PL" dirty="0" err="1"/>
              <a:t>np</a:t>
            </a:r>
            <a:r>
              <a:rPr lang="pl-PL" dirty="0"/>
              <a:t>:</a:t>
            </a:r>
          </a:p>
          <a:p>
            <a:pPr marL="171450" indent="-171450">
              <a:buFontTx/>
              <a:buChar char="-"/>
            </a:pPr>
            <a:r>
              <a:rPr lang="pl-PL" dirty="0"/>
              <a:t>kamizelka odblaskowa;</a:t>
            </a:r>
          </a:p>
          <a:p>
            <a:pPr marL="171450" indent="-171450">
              <a:buFontTx/>
              <a:buChar char="-"/>
            </a:pPr>
            <a:r>
              <a:rPr lang="pl-PL" dirty="0"/>
              <a:t>maseczka ochronna dróg oddechowych;</a:t>
            </a:r>
          </a:p>
          <a:p>
            <a:pPr marL="171450" indent="-171450">
              <a:buFontTx/>
              <a:buChar char="-"/>
            </a:pPr>
            <a:r>
              <a:rPr lang="pl-PL" dirty="0"/>
              <a:t>okulary i rękawiczki ochronne;</a:t>
            </a:r>
          </a:p>
          <a:p>
            <a:pPr marL="171450" indent="-171450">
              <a:buFontTx/>
              <a:buChar char="-"/>
            </a:pPr>
            <a:r>
              <a:rPr lang="pl-PL" dirty="0"/>
              <a:t>maseczki do oddechu zastępczego;</a:t>
            </a:r>
          </a:p>
          <a:p>
            <a:pPr marL="171450" indent="-171450">
              <a:buFontTx/>
              <a:buChar char="-"/>
            </a:pPr>
            <a:r>
              <a:rPr lang="pl-PL" dirty="0"/>
              <a:t>chusteczki nawilżające itd.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E000EEB-8338-48D7-8EE8-EE0082EF7602}" type="slidenum">
              <a:rPr lang="pl-PL" noProof="0" smtClean="0"/>
              <a:t>3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938341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Ratujący powinien:</a:t>
            </a:r>
          </a:p>
          <a:p>
            <a:pPr marL="228600" indent="-228600">
              <a:buAutoNum type="arabicPeriod"/>
            </a:pPr>
            <a:r>
              <a:rPr lang="pl-PL" dirty="0"/>
              <a:t>działać szybko, ale też rozsądnie – powinien dowiedzieć co się wydarzyło, ilu jest poszkodowanych i w jakim są stanie. </a:t>
            </a:r>
          </a:p>
          <a:p>
            <a:pPr marL="228600" indent="-228600">
              <a:buAutoNum type="arabicPeriod"/>
            </a:pPr>
            <a:r>
              <a:rPr lang="pl-PL" dirty="0"/>
              <a:t>ocenić zagrożenie i zabezpieczyć miejsce zdarzenia.</a:t>
            </a:r>
          </a:p>
          <a:p>
            <a:pPr marL="228600" indent="-228600">
              <a:buAutoNum type="arabicPeriod"/>
            </a:pPr>
            <a:r>
              <a:rPr lang="pl-PL" dirty="0"/>
              <a:t>zadbać o bezpieczeństwo dla siebie, poszkodowanego i świadków wypadku oraz ustalić, jaką pomoc można uzyskać od świadków wypadku. </a:t>
            </a:r>
          </a:p>
          <a:p>
            <a:pPr marL="228600" indent="-228600">
              <a:buAutoNum type="arabicPeriod"/>
            </a:pPr>
            <a:r>
              <a:rPr lang="pl-PL" dirty="0"/>
              <a:t>sprawdzić czynności życiowe poszkodowanych, wykonać czynności ratujące życie.</a:t>
            </a:r>
          </a:p>
          <a:p>
            <a:pPr marL="228600" indent="-228600">
              <a:buAutoNum type="arabicPeriod"/>
            </a:pPr>
            <a:r>
              <a:rPr lang="pl-PL" dirty="0"/>
              <a:t>ustalić, czy wezwać specjalistyczna pomoc.</a:t>
            </a:r>
          </a:p>
          <a:p>
            <a:pPr marL="228600" indent="-228600">
              <a:buAutoNum type="arabicPeriod"/>
            </a:pPr>
            <a:r>
              <a:rPr lang="pl-PL" dirty="0"/>
              <a:t>udzielić dalszej pomocy poszkodowanym oraz zadbać o komfort termiczny i psychiczny.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E000EEB-8338-48D7-8EE8-EE0082EF7602}" type="slidenum">
              <a:rPr lang="pl-PL" noProof="0" smtClean="0"/>
              <a:t>4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686908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000EEB-8338-48D7-8EE8-EE0082EF7602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532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Nigdy nie wchodź do wnętrza. – Dlaczego? Bo np. poduszki powietrzne mogą wystrzelić.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E000EEB-8338-48D7-8EE8-EE0082EF7602}" type="slidenum">
              <a:rPr lang="pl-PL" noProof="0" smtClean="0"/>
              <a:t>6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117434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E000EEB-8338-48D7-8EE8-EE0082EF7602}" type="slidenum">
              <a:rPr lang="pl-PL" noProof="0" smtClean="0"/>
              <a:t>7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992520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E000EEB-8338-48D7-8EE8-EE0082EF7602}" type="slidenum">
              <a:rPr lang="pl-PL" noProof="0" smtClean="0"/>
              <a:t>8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593260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154955" y="1447800"/>
            <a:ext cx="8825658" cy="3329581"/>
          </a:xfrm>
        </p:spPr>
        <p:txBody>
          <a:bodyPr rtlCol="0" anchor="b"/>
          <a:lstStyle>
            <a:lvl1pPr>
              <a:defRPr sz="72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C1CFA0-92A5-4B7F-9885-7557237469AA}" type="datetime1">
              <a:rPr lang="pl-PL" noProof="0" smtClean="0"/>
              <a:t>12.09.2024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zny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154956" y="4800587"/>
            <a:ext cx="882565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1154956" y="5367325"/>
            <a:ext cx="8825656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148184-BCA9-4C70-8B99-42D4A5F05C2B}" type="datetime1">
              <a:rPr lang="pl-PL" noProof="0" smtClean="0"/>
              <a:t>12.09.2024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154954" y="1447800"/>
            <a:ext cx="8825659" cy="1981200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8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657600"/>
            <a:ext cx="8825659" cy="23622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DD053A-4F51-446C-BD5B-2D286CD90625}" type="datetime1">
              <a:rPr lang="pl-PL" noProof="0" smtClean="0"/>
              <a:t>12.09.2024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tat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574801" y="1447800"/>
            <a:ext cx="7999315" cy="2323374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4" name="Tekst — symbol zastępczy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0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4350657"/>
            <a:ext cx="8825659" cy="16764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DDAF2C-9378-4F50-AFF1-410B374D4EC2}" type="datetime1">
              <a:rPr lang="pl-PL" noProof="0" smtClean="0"/>
              <a:t>12.09.2024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9" name="Pole tekstowe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“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”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154954" y="3124201"/>
            <a:ext cx="8825660" cy="165318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1154954" y="4777381"/>
            <a:ext cx="8825659" cy="860400"/>
          </a:xfrm>
        </p:spPr>
        <p:txBody>
          <a:bodyPr rtlCol="0"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96A577-03C4-442D-8077-B1240BF9507D}" type="datetime1">
              <a:rPr lang="pl-PL" noProof="0" smtClean="0"/>
              <a:t>12.09.2024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6" name="Tekst — symbol zastępczy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 hasCustomPrompt="1"/>
          </p:nvPr>
        </p:nvSpPr>
        <p:spPr>
          <a:xfrm>
            <a:off x="3883659" y="1981200"/>
            <a:ext cx="293624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9" name="Tekst — symbol zastępczy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4" name="Tekst — symbol zastępczy 4"/>
          <p:cNvSpPr>
            <a:spLocks noGrp="1"/>
          </p:cNvSpPr>
          <p:nvPr>
            <p:ph type="body" sz="quarter" idx="13" hasCustomPrompt="1"/>
          </p:nvPr>
        </p:nvSpPr>
        <p:spPr>
          <a:xfrm>
            <a:off x="7124700" y="1981200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0" name="Tekst — symbol zastępczy 3"/>
          <p:cNvSpPr>
            <a:spLocks noGrp="1"/>
          </p:cNvSpPr>
          <p:nvPr>
            <p:ph type="body" sz="half" idx="17" hasCustomPrompt="1"/>
          </p:nvPr>
        </p:nvSpPr>
        <p:spPr>
          <a:xfrm>
            <a:off x="7124700" y="2667000"/>
            <a:ext cx="2932113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cxnSp>
        <p:nvCxnSpPr>
          <p:cNvPr id="17" name="Łącznik prosty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AE7CA1-2EA5-4263-A2B5-ADDF14A7A3FB}" type="datetime1">
              <a:rPr lang="pl-PL" noProof="0" smtClean="0"/>
              <a:t>12.09.2024</a:t>
            </a:fld>
            <a:endParaRPr lang="pl-PL" noProof="0"/>
          </a:p>
        </p:txBody>
      </p:sp>
      <p:sp>
        <p:nvSpPr>
          <p:cNvPr id="4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z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9" name="Obraz — symbol zastępczy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2" name="Tekst — symbol zastępczy 3"/>
          <p:cNvSpPr>
            <a:spLocks noGrp="1"/>
          </p:cNvSpPr>
          <p:nvPr>
            <p:ph type="body" sz="half" idx="18" hasCustomPrompt="1"/>
          </p:nvPr>
        </p:nvSpPr>
        <p:spPr>
          <a:xfrm>
            <a:off x="652463" y="4827211"/>
            <a:ext cx="2940050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 hasCustomPrompt="1"/>
          </p:nvPr>
        </p:nvSpPr>
        <p:spPr>
          <a:xfrm>
            <a:off x="3889375" y="4250949"/>
            <a:ext cx="29305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0" name="Obraz — symbol zastępczy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3" name="Tekst — symbol zastępczy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4" name="Tekst — symbol zastępczy 4"/>
          <p:cNvSpPr>
            <a:spLocks noGrp="1"/>
          </p:cNvSpPr>
          <p:nvPr>
            <p:ph type="body" sz="quarter" idx="13" hasCustomPrompt="1"/>
          </p:nvPr>
        </p:nvSpPr>
        <p:spPr>
          <a:xfrm>
            <a:off x="7124700" y="4250949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1" name="Obraz — symbol zastępczy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4" name="Tekst — symbol zastępczy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cxnSp>
        <p:nvCxnSpPr>
          <p:cNvPr id="17" name="Łącznik prosty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F84A45-2FBD-45EF-9ECA-65664A0E5273}" type="datetime1">
              <a:rPr lang="pl-PL" noProof="0" smtClean="0"/>
              <a:t>12.09.2024</a:t>
            </a:fld>
            <a:endParaRPr lang="pl-PL" noProof="0"/>
          </a:p>
        </p:txBody>
      </p:sp>
      <p:sp>
        <p:nvSpPr>
          <p:cNvPr id="4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 anchorCtr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3C27ED-DAE9-42EA-9F51-2B930EACEB91}" type="datetime1">
              <a:rPr lang="pl-PL" noProof="0" smtClean="0"/>
              <a:t>12.09.2024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8304212" y="430213"/>
            <a:ext cx="1752601" cy="5826125"/>
          </a:xfrm>
        </p:spPr>
        <p:txBody>
          <a:bodyPr vert="eaVert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>
          <a:xfrm>
            <a:off x="652463" y="887414"/>
            <a:ext cx="7423149" cy="5368924"/>
          </a:xfrm>
        </p:spPr>
        <p:txBody>
          <a:bodyPr vert="eaVert"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F5E0AB-57B0-4631-AC1C-26FC09970A33}" type="datetime1">
              <a:rPr lang="pl-PL" noProof="0" smtClean="0"/>
              <a:t>12.09.2024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541F11-9BA7-4E66-83C2-F465056AA030}" type="datetime1">
              <a:rPr lang="pl-PL" noProof="0" smtClean="0"/>
              <a:t>12.09.2024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154956" y="2861733"/>
            <a:ext cx="8825657" cy="1915647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1154955" y="4777381"/>
            <a:ext cx="8825658" cy="860400"/>
          </a:xfrm>
        </p:spPr>
        <p:txBody>
          <a:bodyPr rtlCol="0"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7C5E6F-BDBE-4D77-B69E-4ED1C3BCDA23}" type="datetime1">
              <a:rPr lang="pl-PL" noProof="0" smtClean="0"/>
              <a:t>12.09.2024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271F61-E00E-4DF1-8A6B-CCA8C6B47128}" type="datetime1">
              <a:rPr lang="pl-PL" noProof="0" smtClean="0"/>
              <a:t>12.09.2024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E81569-25E5-40FA-ABD5-1EC835892B03}" type="datetime1">
              <a:rPr lang="pl-PL" noProof="0" smtClean="0"/>
              <a:t>12.09.2024</a:t>
            </a:fld>
            <a:endParaRPr lang="pl-PL" noProof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7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5FDE0A-0668-4903-9D78-B3242F38F9D6}" type="datetime1">
              <a:rPr lang="pl-PL" noProof="0" smtClean="0"/>
              <a:t>12.09.2024</a:t>
            </a:fld>
            <a:endParaRPr lang="pl-PL" noProof="0"/>
          </a:p>
        </p:txBody>
      </p:sp>
      <p:sp>
        <p:nvSpPr>
          <p:cNvPr id="5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E0DEFE-961D-4AAC-8132-747DB510D210}" type="datetime1">
              <a:rPr lang="pl-PL" noProof="0" smtClean="0"/>
              <a:t>12.09.2024</a:t>
            </a:fld>
            <a:endParaRPr lang="pl-PL" noProof="0"/>
          </a:p>
        </p:txBody>
      </p:sp>
      <p:sp>
        <p:nvSpPr>
          <p:cNvPr id="5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154954" y="1447800"/>
            <a:ext cx="3401064" cy="1447800"/>
          </a:xfrm>
        </p:spPr>
        <p:txBody>
          <a:bodyPr rtlCol="0" anchor="b"/>
          <a:lstStyle>
            <a:lvl1pPr algn="l">
              <a:defRPr sz="2400" b="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7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ADC9D1-8CA4-4779-990C-8FAE6823EFBE}" type="datetime1">
              <a:rPr lang="pl-PL" noProof="0" smtClean="0"/>
              <a:t>12.09.2024</a:t>
            </a:fld>
            <a:endParaRPr lang="pl-PL" noProof="0"/>
          </a:p>
        </p:txBody>
      </p:sp>
      <p:sp>
        <p:nvSpPr>
          <p:cNvPr id="5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153907" y="1854192"/>
            <a:ext cx="5092906" cy="1574808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657600"/>
            <a:ext cx="5084979" cy="13716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EDC6CF-0C63-4AD2-BE4E-D2AB4703750D}" type="datetime1">
              <a:rPr lang="pl-PL" noProof="0" smtClean="0"/>
              <a:t>12.09.2024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w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BFD17092-A172-4541-A4B2-455B8389317C}" type="datetime1">
              <a:rPr lang="pl-PL" noProof="0" smtClean="0"/>
              <a:t>12.09.2024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57F1E4F-1CFF-5643-939E-02111984F565}" type="slidenum">
              <a:rPr lang="pl-PL" noProof="0" smtClean="0"/>
              <a:t>‹#›</a:t>
            </a:fld>
            <a:endParaRPr lang="pl-PL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transition spd="slow">
    <p:wipe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exels.com/photo/first-aid-kit-on-gray-background-5673523/" TargetMode="Externa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knightdik.com/what-happens-after-an-accident-in-a-brand-new-car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pl/resource/7549618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C374732-D287-BB99-5B94-2FD3E88D2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D30D32A-359B-41BB-9746-2CF3A21E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559" y="4133850"/>
            <a:ext cx="4745891" cy="2302256"/>
          </a:xfr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rtl="0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PIERWSZA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POMOC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318E9D62-7BA3-4D5E-8915-0D0E8661E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4E625F03-4ECE-150E-DDE4-99489EDD350C}"/>
              </a:ext>
            </a:extLst>
          </p:cNvPr>
          <p:cNvSpPr txBox="1">
            <a:spLocks/>
          </p:cNvSpPr>
          <p:nvPr/>
        </p:nvSpPr>
        <p:spPr>
          <a:xfrm>
            <a:off x="505558" y="3311149"/>
            <a:ext cx="3169081" cy="613669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PIOTR DESKA</a:t>
            </a:r>
          </a:p>
        </p:txBody>
      </p:sp>
    </p:spTree>
    <p:extLst>
      <p:ext uri="{BB962C8B-B14F-4D97-AF65-F5344CB8AC3E}">
        <p14:creationId xmlns:p14="http://schemas.microsoft.com/office/powerpoint/2010/main" val="193000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EBA67BFC-00E7-4F96-B9A1-A3C193FD9BDD}"/>
              </a:ext>
            </a:extLst>
          </p:cNvPr>
          <p:cNvSpPr txBox="1">
            <a:spLocks/>
          </p:cNvSpPr>
          <p:nvPr/>
        </p:nvSpPr>
        <p:spPr>
          <a:xfrm>
            <a:off x="906647" y="504337"/>
            <a:ext cx="8807599" cy="424811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to jest pierwsza pomoc?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CDB5C53-B9AA-472F-8BDA-9432488242F1}"/>
              </a:ext>
            </a:extLst>
          </p:cNvPr>
          <p:cNvSpPr txBox="1"/>
          <p:nvPr/>
        </p:nvSpPr>
        <p:spPr>
          <a:xfrm>
            <a:off x="10443176" y="1370239"/>
            <a:ext cx="677108" cy="4558613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OBOWIĄZEK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F71EC4C3-0777-AD08-8E81-EBA30AC0CB7E}"/>
              </a:ext>
            </a:extLst>
          </p:cNvPr>
          <p:cNvSpPr txBox="1">
            <a:spLocks/>
          </p:cNvSpPr>
          <p:nvPr/>
        </p:nvSpPr>
        <p:spPr>
          <a:xfrm>
            <a:off x="906648" y="5928852"/>
            <a:ext cx="8807603" cy="424811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b="0" i="0">
                <a:latin typeface="+mj-lt"/>
                <a:ea typeface="+mj-ea"/>
                <a:cs typeface="+mj-cs"/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>
                <a:latin typeface="+mj-lt"/>
                <a:ea typeface="+mj-ea"/>
                <a:cs typeface="+mj-cs"/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r>
              <a:rPr lang="pl-PL" dirty="0"/>
              <a:t>Pamiętaj, że pomóc może każdy! Nawet małe dziecko dzwoniąc po pomoc.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F6C5B44-D8F4-78B5-D899-2E9087CF57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5449996"/>
              </p:ext>
            </p:extLst>
          </p:nvPr>
        </p:nvGraphicFramePr>
        <p:xfrm>
          <a:off x="0" y="1079281"/>
          <a:ext cx="10443176" cy="1785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D943C467-C1CF-27B2-A3C9-4599B15E38D2}"/>
              </a:ext>
            </a:extLst>
          </p:cNvPr>
          <p:cNvSpPr txBox="1">
            <a:spLocks/>
          </p:cNvSpPr>
          <p:nvPr/>
        </p:nvSpPr>
        <p:spPr>
          <a:xfrm>
            <a:off x="906648" y="3214357"/>
            <a:ext cx="8807599" cy="424811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Czy obowiązkiem udzielania pierwszej pomocy są objęci wszyscy?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E7E65E25-A9B6-3B98-D441-F622D64043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4304023"/>
              </p:ext>
            </p:extLst>
          </p:nvPr>
        </p:nvGraphicFramePr>
        <p:xfrm>
          <a:off x="0" y="3993360"/>
          <a:ext cx="10443176" cy="1785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0795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36A53F-4E2B-41B4-AC70-3DCC140CD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A536A53F-4E2B-41B4-AC70-3DCC140CD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A536A53F-4E2B-41B4-AC70-3DCC140CD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3D9AD3-AA25-4C2D-B818-1D95037C8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B83D9AD3-AA25-4C2D-B818-1D95037C8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B83D9AD3-AA25-4C2D-B818-1D95037C8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35A1D9-0226-42D3-BD16-BC39C9133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6A35A1D9-0226-42D3-BD16-BC39C9133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6A35A1D9-0226-42D3-BD16-BC39C9133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A536A53F-4E2B-41B4-AC70-3DCC140CD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graphicEl>
                                              <a:dgm id="{A536A53F-4E2B-41B4-AC70-3DCC140CD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graphicEl>
                                              <a:dgm id="{A536A53F-4E2B-41B4-AC70-3DCC140CD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B83D9AD3-AA25-4C2D-B818-1D95037C8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graphicEl>
                                              <a:dgm id="{B83D9AD3-AA25-4C2D-B818-1D95037C8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graphicEl>
                                              <a:dgm id="{B83D9AD3-AA25-4C2D-B818-1D95037C8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6A35A1D9-0226-42D3-BD16-BC39C9133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graphicEl>
                                              <a:dgm id="{6A35A1D9-0226-42D3-BD16-BC39C9133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>
                                            <p:graphicEl>
                                              <a:dgm id="{6A35A1D9-0226-42D3-BD16-BC39C9133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Graphic spid="2" grpId="0">
        <p:bldSub>
          <a:bldDgm bld="one"/>
        </p:bldSub>
      </p:bldGraphic>
      <p:bldP spid="4" grpId="0" animBg="1"/>
      <p:bldGraphic spid="1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EBA67BFC-00E7-4F96-B9A1-A3C193FD9BDD}"/>
              </a:ext>
            </a:extLst>
          </p:cNvPr>
          <p:cNvSpPr txBox="1">
            <a:spLocks/>
          </p:cNvSpPr>
          <p:nvPr/>
        </p:nvSpPr>
        <p:spPr>
          <a:xfrm>
            <a:off x="887290" y="192677"/>
            <a:ext cx="8807599" cy="1058909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Jesteś świadkiem wypadku samochodowego, w którym rannymi są kobieta w ciąży, dwójka jednorocznych dzieci oraz osiemdziesięcioletnia kobieta. O czyje bezpieczeństwo powinieneś zadbać w pierwszej kolejności?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CDB5C53-B9AA-472F-8BDA-9432488242F1}"/>
              </a:ext>
            </a:extLst>
          </p:cNvPr>
          <p:cNvSpPr txBox="1"/>
          <p:nvPr/>
        </p:nvSpPr>
        <p:spPr>
          <a:xfrm>
            <a:off x="10425420" y="1343606"/>
            <a:ext cx="677108" cy="4558613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BEZPIECZEŃSTWO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BA6B4F5D-2A31-FC34-5D6A-87DF04050D7D}"/>
              </a:ext>
            </a:extLst>
          </p:cNvPr>
          <p:cNvSpPr txBox="1">
            <a:spLocks/>
          </p:cNvSpPr>
          <p:nvPr/>
        </p:nvSpPr>
        <p:spPr>
          <a:xfrm>
            <a:off x="3222591" y="3178125"/>
            <a:ext cx="4136996" cy="852337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b="0" i="0">
                <a:latin typeface="+mj-lt"/>
                <a:ea typeface="+mj-ea"/>
                <a:cs typeface="+mj-cs"/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>
                <a:latin typeface="+mj-lt"/>
                <a:ea typeface="+mj-ea"/>
                <a:cs typeface="+mj-cs"/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pl-PL" sz="4800" b="1" dirty="0"/>
              <a:t>O SWOJE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5B89BF5-99FD-2EDF-CE9D-16EC443654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7255603"/>
              </p:ext>
            </p:extLst>
          </p:nvPr>
        </p:nvGraphicFramePr>
        <p:xfrm>
          <a:off x="1367160" y="1095101"/>
          <a:ext cx="8029359" cy="3157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5D7ACD8B-D9E7-295F-0017-30181803BD8C}"/>
              </a:ext>
            </a:extLst>
          </p:cNvPr>
          <p:cNvSpPr txBox="1">
            <a:spLocks/>
          </p:cNvSpPr>
          <p:nvPr/>
        </p:nvSpPr>
        <p:spPr>
          <a:xfrm>
            <a:off x="978038" y="4095919"/>
            <a:ext cx="8807599" cy="1058909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Zagrożeniem mogą być: inne samochody, rozbite szkło, kawałki metalu, elementy otoczenia, brudne strzykawki, ogień, chemikalia, elektryczność, inne osoby pod wpływem alkoholu / narkotyków / w szoku, gaz, czad itd.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43C467-C1CF-27B2-A3C9-4599B15E38D2}"/>
              </a:ext>
            </a:extLst>
          </p:cNvPr>
          <p:cNvSpPr txBox="1">
            <a:spLocks/>
          </p:cNvSpPr>
          <p:nvPr/>
        </p:nvSpPr>
        <p:spPr>
          <a:xfrm>
            <a:off x="978037" y="5233444"/>
            <a:ext cx="8807599" cy="1316039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Najpierw oceń sytuację pod kątem własnego bezpieczeństwa, później zabezpiecz teren (np. wyłącz prąd), a jeśli nie ma takiej możliwości to zabezpiecz poszkodowanego przed kontaktem z zagrożeniem lub w ostateczności przenieś go w bezpieczne miejsce.</a:t>
            </a:r>
          </a:p>
        </p:txBody>
      </p:sp>
    </p:spTree>
    <p:extLst>
      <p:ext uri="{BB962C8B-B14F-4D97-AF65-F5344CB8AC3E}">
        <p14:creationId xmlns:p14="http://schemas.microsoft.com/office/powerpoint/2010/main" val="3649566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Graphic spid="10" grpId="0">
        <p:bldAsOne/>
      </p:bldGraphic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EBA67BFC-00E7-4F96-B9A1-A3C193FD9BDD}"/>
              </a:ext>
            </a:extLst>
          </p:cNvPr>
          <p:cNvSpPr txBox="1">
            <a:spLocks/>
          </p:cNvSpPr>
          <p:nvPr/>
        </p:nvSpPr>
        <p:spPr>
          <a:xfrm>
            <a:off x="3038754" y="160924"/>
            <a:ext cx="4366971" cy="1313393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 POSTĘPOWANIA</a:t>
            </a:r>
            <a:endParaRPr lang="pl-PL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CDB5C53-B9AA-472F-8BDA-9432488242F1}"/>
              </a:ext>
            </a:extLst>
          </p:cNvPr>
          <p:cNvSpPr txBox="1"/>
          <p:nvPr/>
        </p:nvSpPr>
        <p:spPr>
          <a:xfrm>
            <a:off x="10443176" y="1370239"/>
            <a:ext cx="677108" cy="4558613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95CB871-53D8-1100-9302-91A9DECFE3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5027265"/>
              </p:ext>
            </p:extLst>
          </p:nvPr>
        </p:nvGraphicFramePr>
        <p:xfrm>
          <a:off x="203200" y="679437"/>
          <a:ext cx="10038080" cy="6178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05454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0D3FE5-C3C7-4BD4-BE3C-E833A5876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1DA8B8-7685-4B72-A384-910CF22A8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F1CF7C-E361-41C8-872F-E25002549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65B1AC3-2835-4298-9059-49F02A501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F17439-EA9D-4C62-AD6E-0B2C499BD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EBB699-2418-4537-A51A-D05B47F34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9F263E0-0285-481C-A65C-75B140647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E583940-4A1D-4A32-8689-B20B51425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3E283F-69F6-4CA6-9597-268B5473B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8A7140E-DD89-4519-9123-13489860C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A1AA4A-9BAC-4EA1-9F90-1B8F2A16F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5B94F0B2-B3B6-D38A-9B19-B34C86475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D30D32A-359B-41BB-9746-2CF3A21E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9883" y="2572216"/>
            <a:ext cx="5568175" cy="2549912"/>
          </a:xfr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rtl="0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WYPADEK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DROGOWY</a:t>
            </a:r>
          </a:p>
        </p:txBody>
      </p:sp>
    </p:spTree>
    <p:extLst>
      <p:ext uri="{BB962C8B-B14F-4D97-AF65-F5344CB8AC3E}">
        <p14:creationId xmlns:p14="http://schemas.microsoft.com/office/powerpoint/2010/main" val="2101846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CDB5C53-B9AA-472F-8BDA-9432488242F1}"/>
              </a:ext>
            </a:extLst>
          </p:cNvPr>
          <p:cNvSpPr txBox="1"/>
          <p:nvPr/>
        </p:nvSpPr>
        <p:spPr>
          <a:xfrm>
            <a:off x="10443176" y="1370239"/>
            <a:ext cx="677108" cy="4558613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ZASADY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5F1AB9-1F22-C7D0-8FD2-989C696C10E3}"/>
              </a:ext>
            </a:extLst>
          </p:cNvPr>
          <p:cNvSpPr txBox="1">
            <a:spLocks/>
          </p:cNvSpPr>
          <p:nvPr/>
        </p:nvSpPr>
        <p:spPr>
          <a:xfrm>
            <a:off x="906662" y="362091"/>
            <a:ext cx="8807599" cy="424811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Zasady postępowania (zdarzenie drogowe):</a:t>
            </a:r>
          </a:p>
        </p:txBody>
      </p:sp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6701AC2E-A123-9D34-4BF6-4E35C0B5B89E}"/>
              </a:ext>
            </a:extLst>
          </p:cNvPr>
          <p:cNvSpPr txBox="1">
            <a:spLocks/>
          </p:cNvSpPr>
          <p:nvPr/>
        </p:nvSpPr>
        <p:spPr>
          <a:xfrm>
            <a:off x="906646" y="895609"/>
            <a:ext cx="8807603" cy="1345753"/>
          </a:xfrm>
          <a:prstGeom prst="rect">
            <a:avLst/>
          </a:prstGeom>
          <a:solidFill>
            <a:schemeClr val="bg2">
              <a:lumMod val="40000"/>
              <a:lumOff val="60000"/>
              <a:alpha val="2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b="0" i="0">
                <a:latin typeface="+mj-lt"/>
                <a:ea typeface="+mj-ea"/>
                <a:cs typeface="+mj-cs"/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>
                <a:latin typeface="+mj-lt"/>
                <a:ea typeface="+mj-ea"/>
                <a:cs typeface="+mj-cs"/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pl-PL" dirty="0"/>
              <a:t>Przede wszystkim zadbaj o swoje bezpieczeństwo! Zabezpiecz miejsce zdarzenia – odpowiednio zaparkuj i wyłącz silnik, włącz światła awaryjne; załóż odblaskowe elementy; rozstaw trójkąt (30-50 m lub 100 m na drodze ekspresowej lub autostradzie). Weź apteczkę, latarkę, gaśnicę oraz telefon.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826F73EF-0117-0D1E-A4F5-95F5A9EFF21D}"/>
              </a:ext>
            </a:extLst>
          </p:cNvPr>
          <p:cNvSpPr txBox="1">
            <a:spLocks/>
          </p:cNvSpPr>
          <p:nvPr/>
        </p:nvSpPr>
        <p:spPr>
          <a:xfrm>
            <a:off x="906646" y="3556163"/>
            <a:ext cx="8807603" cy="749508"/>
          </a:xfrm>
          <a:prstGeom prst="rect">
            <a:avLst/>
          </a:prstGeom>
          <a:solidFill>
            <a:schemeClr val="bg2">
              <a:lumMod val="40000"/>
              <a:lumOff val="60000"/>
              <a:alpha val="2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b="0" i="0">
                <a:latin typeface="+mj-lt"/>
                <a:ea typeface="+mj-ea"/>
                <a:cs typeface="+mj-cs"/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>
                <a:latin typeface="+mj-lt"/>
                <a:ea typeface="+mj-ea"/>
                <a:cs typeface="+mj-cs"/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pl-PL" dirty="0"/>
              <a:t>Oceń sytuację – co się stało; skala zniszczeń; czy są poszkodowani. Wezwij pomoc – 112 lub 999, 998, 997. Zaangażuj innych świadków wypadku. Udziel pomocy.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6383C701-62D5-3693-2670-C08791E4AF82}"/>
              </a:ext>
            </a:extLst>
          </p:cNvPr>
          <p:cNvSpPr txBox="1">
            <a:spLocks/>
          </p:cNvSpPr>
          <p:nvPr/>
        </p:nvSpPr>
        <p:spPr>
          <a:xfrm>
            <a:off x="906646" y="2350069"/>
            <a:ext cx="8807603" cy="1078931"/>
          </a:xfrm>
          <a:prstGeom prst="rect">
            <a:avLst/>
          </a:prstGeom>
          <a:solidFill>
            <a:schemeClr val="bg2">
              <a:lumMod val="40000"/>
              <a:lumOff val="60000"/>
              <a:alpha val="2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b="0" i="0">
                <a:latin typeface="+mj-lt"/>
                <a:ea typeface="+mj-ea"/>
                <a:cs typeface="+mj-cs"/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>
                <a:latin typeface="+mj-lt"/>
                <a:ea typeface="+mj-ea"/>
                <a:cs typeface="+mj-cs"/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pl-PL" dirty="0"/>
              <a:t>Zabezpiecz auto uczestniczące w wypadku - wyłącz zapłon, zaciągnij hamulec ręczny lub podłóż coś pod koła. Nigdy nie wchodź do wnętrza (powód? np. poduszki powietrzne).</a:t>
            </a: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02970338-C3E3-DF8A-B854-023AC649AA6B}"/>
              </a:ext>
            </a:extLst>
          </p:cNvPr>
          <p:cNvSpPr txBox="1">
            <a:spLocks/>
          </p:cNvSpPr>
          <p:nvPr/>
        </p:nvSpPr>
        <p:spPr>
          <a:xfrm>
            <a:off x="906646" y="4983062"/>
            <a:ext cx="8807603" cy="771360"/>
          </a:xfrm>
          <a:prstGeom prst="rect">
            <a:avLst/>
          </a:prstGeom>
          <a:solidFill>
            <a:schemeClr val="bg2">
              <a:lumMod val="40000"/>
              <a:lumOff val="60000"/>
              <a:alpha val="2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b="0" i="0">
                <a:latin typeface="+mj-lt"/>
                <a:ea typeface="+mj-ea"/>
                <a:cs typeface="+mj-cs"/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>
                <a:latin typeface="+mj-lt"/>
                <a:ea typeface="+mj-ea"/>
                <a:cs typeface="+mj-cs"/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pl-PL" dirty="0"/>
              <a:t>Ewakuuj ofiary tylko w sytuacjach zagrażających życie (np. płonące auto). Należy założyć, że poszkodowany ma uszkodzony kręgosłup.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41A1206D-9E0C-98F5-310A-BE56E52662C2}"/>
              </a:ext>
            </a:extLst>
          </p:cNvPr>
          <p:cNvSpPr txBox="1">
            <a:spLocks/>
          </p:cNvSpPr>
          <p:nvPr/>
        </p:nvSpPr>
        <p:spPr>
          <a:xfrm>
            <a:off x="906646" y="4432834"/>
            <a:ext cx="8807603" cy="423065"/>
          </a:xfrm>
          <a:prstGeom prst="rect">
            <a:avLst/>
          </a:prstGeom>
          <a:solidFill>
            <a:schemeClr val="bg2">
              <a:lumMod val="40000"/>
              <a:lumOff val="60000"/>
              <a:alpha val="2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b="0" i="0">
                <a:latin typeface="+mj-lt"/>
                <a:ea typeface="+mj-ea"/>
                <a:cs typeface="+mj-cs"/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>
                <a:latin typeface="+mj-lt"/>
                <a:ea typeface="+mj-ea"/>
                <a:cs typeface="+mj-cs"/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pl-PL" dirty="0"/>
              <a:t>Pamiętaj! Najpierw TY – rękawiczki (np. lateksowe), okulary ochronne, kamizelka.</a:t>
            </a:r>
          </a:p>
        </p:txBody>
      </p:sp>
    </p:spTree>
    <p:extLst>
      <p:ext uri="{BB962C8B-B14F-4D97-AF65-F5344CB8AC3E}">
        <p14:creationId xmlns:p14="http://schemas.microsoft.com/office/powerpoint/2010/main" val="26699014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9" grpId="0" animBg="1"/>
      <p:bldP spid="13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2C238B-E34E-E4F6-6A35-3E0DA41D6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D784AF-7959-02D2-B1F3-5DE813B6E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0BAEC98-A2F7-307A-905A-A2E0BEE29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2905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EBA67BFC-00E7-4F96-B9A1-A3C193FD9BDD}"/>
              </a:ext>
            </a:extLst>
          </p:cNvPr>
          <p:cNvSpPr txBox="1">
            <a:spLocks/>
          </p:cNvSpPr>
          <p:nvPr/>
        </p:nvSpPr>
        <p:spPr>
          <a:xfrm>
            <a:off x="861839" y="254626"/>
            <a:ext cx="8807599" cy="424811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Pojazdy przewożące substancje chemiczne powinny zawierać oznakowanie.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CDB5C53-B9AA-472F-8BDA-9432488242F1}"/>
              </a:ext>
            </a:extLst>
          </p:cNvPr>
          <p:cNvSpPr txBox="1"/>
          <p:nvPr/>
        </p:nvSpPr>
        <p:spPr>
          <a:xfrm>
            <a:off x="10504731" y="1370239"/>
            <a:ext cx="615553" cy="4558613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SUBSTNCJE CHEMICZNE</a:t>
            </a:r>
            <a:endParaRPr lang="pl-PL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ymbol zastępczy zawartości 2">
            <a:extLst>
              <a:ext uri="{FF2B5EF4-FFF2-40B4-BE49-F238E27FC236}">
                <a16:creationId xmlns:a16="http://schemas.microsoft.com/office/drawing/2014/main" id="{5CCA2AA5-85F7-4EDE-81EA-B5EB825911CC}"/>
              </a:ext>
            </a:extLst>
          </p:cNvPr>
          <p:cNvSpPr txBox="1">
            <a:spLocks/>
          </p:cNvSpPr>
          <p:nvPr/>
        </p:nvSpPr>
        <p:spPr>
          <a:xfrm>
            <a:off x="861838" y="807598"/>
            <a:ext cx="8807599" cy="424811"/>
          </a:xfrm>
          <a:prstGeom prst="rect">
            <a:avLst/>
          </a:prstGeom>
          <a:solidFill>
            <a:schemeClr val="bg2">
              <a:lumMod val="40000"/>
              <a:lumOff val="60000"/>
              <a:alpha val="2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pomarańczowa tablica ostrzegawcza z czarnymi obwódkami.</a:t>
            </a:r>
          </a:p>
        </p:txBody>
      </p:sp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7C244469-3A53-5BAF-811D-9C49A85F9264}"/>
              </a:ext>
            </a:extLst>
          </p:cNvPr>
          <p:cNvSpPr txBox="1">
            <a:spLocks/>
          </p:cNvSpPr>
          <p:nvPr/>
        </p:nvSpPr>
        <p:spPr>
          <a:xfrm>
            <a:off x="861834" y="1985087"/>
            <a:ext cx="8807603" cy="424811"/>
          </a:xfrm>
          <a:prstGeom prst="rect">
            <a:avLst/>
          </a:prstGeom>
          <a:solidFill>
            <a:schemeClr val="bg2">
              <a:lumMod val="40000"/>
              <a:lumOff val="60000"/>
              <a:alpha val="2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b="0" i="0">
                <a:latin typeface="+mj-lt"/>
                <a:ea typeface="+mj-ea"/>
                <a:cs typeface="+mj-cs"/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>
                <a:latin typeface="+mj-lt"/>
                <a:ea typeface="+mj-ea"/>
                <a:cs typeface="+mj-cs"/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pl-PL" dirty="0"/>
              <a:t>Tablica oznakowana jest numerem – </a:t>
            </a:r>
            <a:r>
              <a:rPr lang="pl-PL" dirty="0">
                <a:solidFill>
                  <a:srgbClr val="FFFF00"/>
                </a:solidFill>
              </a:rPr>
              <a:t>FILM (ogień F1)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158248-6B86-2E35-6C8D-0C9185600483}"/>
              </a:ext>
            </a:extLst>
          </p:cNvPr>
          <p:cNvSpPr txBox="1">
            <a:spLocks/>
          </p:cNvSpPr>
          <p:nvPr/>
        </p:nvSpPr>
        <p:spPr>
          <a:xfrm>
            <a:off x="861838" y="1407816"/>
            <a:ext cx="8807599" cy="424811"/>
          </a:xfrm>
          <a:prstGeom prst="rect">
            <a:avLst/>
          </a:prstGeom>
          <a:solidFill>
            <a:schemeClr val="bg2">
              <a:lumMod val="40000"/>
              <a:lumOff val="60000"/>
              <a:alpha val="3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Jedna tablica jest na przodzie, a druga na tyle pojazdu.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A90033DE-35ED-A14A-BDD1-91919464A87D}"/>
              </a:ext>
            </a:extLst>
          </p:cNvPr>
          <p:cNvSpPr txBox="1">
            <a:spLocks/>
          </p:cNvSpPr>
          <p:nvPr/>
        </p:nvSpPr>
        <p:spPr>
          <a:xfrm>
            <a:off x="861834" y="2562358"/>
            <a:ext cx="8807603" cy="424811"/>
          </a:xfrm>
          <a:prstGeom prst="rect">
            <a:avLst/>
          </a:prstGeom>
          <a:solidFill>
            <a:schemeClr val="accent1">
              <a:lumMod val="75000"/>
              <a:alpha val="2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b="0" i="0">
                <a:latin typeface="+mj-lt"/>
                <a:ea typeface="+mj-ea"/>
                <a:cs typeface="+mj-cs"/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>
                <a:latin typeface="+mj-lt"/>
                <a:ea typeface="+mj-ea"/>
                <a:cs typeface="+mj-cs"/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pl-PL" dirty="0"/>
              <a:t>Postępowanie w razie wycieku substancji chemicznej.</a:t>
            </a: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5B054635-9658-6EDB-D2F1-913B5E637731}"/>
              </a:ext>
            </a:extLst>
          </p:cNvPr>
          <p:cNvSpPr txBox="1">
            <a:spLocks/>
          </p:cNvSpPr>
          <p:nvPr/>
        </p:nvSpPr>
        <p:spPr>
          <a:xfrm>
            <a:off x="861834" y="3138277"/>
            <a:ext cx="8807603" cy="424811"/>
          </a:xfrm>
          <a:prstGeom prst="rect">
            <a:avLst/>
          </a:prstGeom>
          <a:solidFill>
            <a:schemeClr val="bg2">
              <a:lumMod val="40000"/>
              <a:lumOff val="60000"/>
              <a:alpha val="2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b="0" i="0">
                <a:latin typeface="+mj-lt"/>
                <a:ea typeface="+mj-ea"/>
                <a:cs typeface="+mj-cs"/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>
                <a:latin typeface="+mj-lt"/>
                <a:ea typeface="+mj-ea"/>
                <a:cs typeface="+mj-cs"/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pl-PL" dirty="0"/>
              <a:t>Oddal się z miejsca zdarzenia. Natychmiast!</a:t>
            </a:r>
          </a:p>
        </p:txBody>
      </p:sp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6A17F8EC-95BF-6A55-1505-D022EE6DC54E}"/>
              </a:ext>
            </a:extLst>
          </p:cNvPr>
          <p:cNvSpPr txBox="1">
            <a:spLocks/>
          </p:cNvSpPr>
          <p:nvPr/>
        </p:nvSpPr>
        <p:spPr>
          <a:xfrm>
            <a:off x="861834" y="3743513"/>
            <a:ext cx="8807603" cy="424811"/>
          </a:xfrm>
          <a:prstGeom prst="rect">
            <a:avLst/>
          </a:prstGeom>
          <a:solidFill>
            <a:schemeClr val="bg2">
              <a:lumMod val="40000"/>
              <a:lumOff val="60000"/>
              <a:alpha val="2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b="0" i="0">
                <a:latin typeface="+mj-lt"/>
                <a:ea typeface="+mj-ea"/>
                <a:cs typeface="+mj-cs"/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>
                <a:latin typeface="+mj-lt"/>
                <a:ea typeface="+mj-ea"/>
                <a:cs typeface="+mj-cs"/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pl-PL" dirty="0"/>
              <a:t>Uciekaj w kierunku, z którego wieje wiatr LUB…</a:t>
            </a:r>
          </a:p>
        </p:txBody>
      </p:sp>
      <p:sp>
        <p:nvSpPr>
          <p:cNvPr id="17" name="Symbol zastępczy zawartości 2">
            <a:extLst>
              <a:ext uri="{FF2B5EF4-FFF2-40B4-BE49-F238E27FC236}">
                <a16:creationId xmlns:a16="http://schemas.microsoft.com/office/drawing/2014/main" id="{3EE72656-9603-8F0F-54B1-D89815FA9B28}"/>
              </a:ext>
            </a:extLst>
          </p:cNvPr>
          <p:cNvSpPr txBox="1">
            <a:spLocks/>
          </p:cNvSpPr>
          <p:nvPr/>
        </p:nvSpPr>
        <p:spPr>
          <a:xfrm>
            <a:off x="861833" y="4348749"/>
            <a:ext cx="8807603" cy="424811"/>
          </a:xfrm>
          <a:prstGeom prst="rect">
            <a:avLst/>
          </a:prstGeom>
          <a:solidFill>
            <a:schemeClr val="bg2">
              <a:lumMod val="40000"/>
              <a:lumOff val="60000"/>
              <a:alpha val="2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b="0" i="0">
                <a:latin typeface="+mj-lt"/>
                <a:ea typeface="+mj-ea"/>
                <a:cs typeface="+mj-cs"/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>
                <a:latin typeface="+mj-lt"/>
                <a:ea typeface="+mj-ea"/>
                <a:cs typeface="+mj-cs"/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pl-PL" dirty="0"/>
              <a:t>skośnie w bok, jeśli to od strony wiatru zbliża się zagrożenie.</a:t>
            </a:r>
          </a:p>
        </p:txBody>
      </p:sp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3A076874-73E0-42C6-65DF-D7303753F1BB}"/>
              </a:ext>
            </a:extLst>
          </p:cNvPr>
          <p:cNvSpPr txBox="1">
            <a:spLocks/>
          </p:cNvSpPr>
          <p:nvPr/>
        </p:nvSpPr>
        <p:spPr>
          <a:xfrm>
            <a:off x="861833" y="4948967"/>
            <a:ext cx="8807603" cy="424811"/>
          </a:xfrm>
          <a:prstGeom prst="rect">
            <a:avLst/>
          </a:prstGeom>
          <a:solidFill>
            <a:schemeClr val="bg2">
              <a:lumMod val="40000"/>
              <a:lumOff val="60000"/>
              <a:alpha val="2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b="0" i="0">
                <a:latin typeface="+mj-lt"/>
                <a:ea typeface="+mj-ea"/>
                <a:cs typeface="+mj-cs"/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>
                <a:latin typeface="+mj-lt"/>
                <a:ea typeface="+mj-ea"/>
                <a:cs typeface="+mj-cs"/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pl-PL" dirty="0"/>
              <a:t>Jeśli to możliwe pomóż poszkodowanym, zorganizuj ewakuację.</a:t>
            </a:r>
          </a:p>
        </p:txBody>
      </p:sp>
      <p:sp>
        <p:nvSpPr>
          <p:cNvPr id="19" name="Symbol zastępczy zawartości 2">
            <a:extLst>
              <a:ext uri="{FF2B5EF4-FFF2-40B4-BE49-F238E27FC236}">
                <a16:creationId xmlns:a16="http://schemas.microsoft.com/office/drawing/2014/main" id="{A4CCC308-8C9C-2024-3BF0-A70A89F5F081}"/>
              </a:ext>
            </a:extLst>
          </p:cNvPr>
          <p:cNvSpPr txBox="1">
            <a:spLocks/>
          </p:cNvSpPr>
          <p:nvPr/>
        </p:nvSpPr>
        <p:spPr>
          <a:xfrm>
            <a:off x="861833" y="5559442"/>
            <a:ext cx="8807603" cy="424811"/>
          </a:xfrm>
          <a:prstGeom prst="rect">
            <a:avLst/>
          </a:prstGeom>
          <a:solidFill>
            <a:schemeClr val="bg2">
              <a:lumMod val="40000"/>
              <a:lumOff val="60000"/>
              <a:alpha val="2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b="0" i="0">
                <a:latin typeface="+mj-lt"/>
                <a:ea typeface="+mj-ea"/>
                <a:cs typeface="+mj-cs"/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>
                <a:latin typeface="+mj-lt"/>
                <a:ea typeface="+mj-ea"/>
                <a:cs typeface="+mj-cs"/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pl-PL" dirty="0"/>
              <a:t>Wezwij służby i podaj kod z cysterny, jeśli możesz go odczytać.</a:t>
            </a:r>
          </a:p>
        </p:txBody>
      </p:sp>
      <p:sp>
        <p:nvSpPr>
          <p:cNvPr id="20" name="Symbol zastępczy zawartości 2">
            <a:extLst>
              <a:ext uri="{FF2B5EF4-FFF2-40B4-BE49-F238E27FC236}">
                <a16:creationId xmlns:a16="http://schemas.microsoft.com/office/drawing/2014/main" id="{8BD63761-BDA1-010B-8F4F-D6D72D629AC4}"/>
              </a:ext>
            </a:extLst>
          </p:cNvPr>
          <p:cNvSpPr txBox="1">
            <a:spLocks/>
          </p:cNvSpPr>
          <p:nvPr/>
        </p:nvSpPr>
        <p:spPr>
          <a:xfrm>
            <a:off x="861833" y="6163287"/>
            <a:ext cx="8807603" cy="424811"/>
          </a:xfrm>
          <a:prstGeom prst="rect">
            <a:avLst/>
          </a:prstGeom>
          <a:solidFill>
            <a:schemeClr val="bg2">
              <a:lumMod val="40000"/>
              <a:lumOff val="60000"/>
              <a:alpha val="2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b="0" i="0">
                <a:latin typeface="+mj-lt"/>
                <a:ea typeface="+mj-ea"/>
                <a:cs typeface="+mj-cs"/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>
                <a:latin typeface="+mj-lt"/>
                <a:ea typeface="+mj-ea"/>
                <a:cs typeface="+mj-cs"/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pl-PL" dirty="0"/>
              <a:t>Udziel pierwszej pomocy (po ewakuacji).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C67B4352-6CB7-82E2-FECC-DD8276964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11072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F7A9E418-24F5-8636-76BA-EF1EA2891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277165" cy="706995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B465FED-BC8E-2002-9743-DB4CB21C87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91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  <p:bldP spid="2" grpId="0" animBg="1"/>
      <p:bldP spid="3" grpId="0" animBg="1"/>
      <p:bldP spid="8" grpId="0" animBg="1"/>
      <p:bldP spid="9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EBA67BFC-00E7-4F96-B9A1-A3C193FD9BDD}"/>
              </a:ext>
            </a:extLst>
          </p:cNvPr>
          <p:cNvSpPr txBox="1">
            <a:spLocks/>
          </p:cNvSpPr>
          <p:nvPr/>
        </p:nvSpPr>
        <p:spPr>
          <a:xfrm>
            <a:off x="897785" y="886943"/>
            <a:ext cx="8807599" cy="424811"/>
          </a:xfrm>
          <a:prstGeom prst="rect">
            <a:avLst/>
          </a:prstGeom>
          <a:solidFill>
            <a:schemeClr val="bg2">
              <a:lumMod val="40000"/>
              <a:lumOff val="60000"/>
              <a:alpha val="3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Umyj lub opłucz te części ciała, które mogły mieć z nimi kontakt.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CDB5C53-B9AA-472F-8BDA-9432488242F1}"/>
              </a:ext>
            </a:extLst>
          </p:cNvPr>
          <p:cNvSpPr txBox="1"/>
          <p:nvPr/>
        </p:nvSpPr>
        <p:spPr>
          <a:xfrm>
            <a:off x="10504731" y="1370239"/>
            <a:ext cx="615553" cy="4558613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SUBSTNCJE CHEMICZNE</a:t>
            </a:r>
            <a:endParaRPr lang="pl-PL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B7C192EB-ABF1-4FA1-9A73-74A5B164D82F}"/>
              </a:ext>
            </a:extLst>
          </p:cNvPr>
          <p:cNvSpPr txBox="1">
            <a:spLocks/>
          </p:cNvSpPr>
          <p:nvPr/>
        </p:nvSpPr>
        <p:spPr>
          <a:xfrm>
            <a:off x="897783" y="2102835"/>
            <a:ext cx="8807600" cy="424811"/>
          </a:xfrm>
          <a:prstGeom prst="rect">
            <a:avLst/>
          </a:prstGeom>
          <a:solidFill>
            <a:schemeClr val="bg2">
              <a:lumMod val="40000"/>
              <a:lumOff val="60000"/>
              <a:alpha val="2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Osłoń nos i usta, aby uniknąć drażnienia dróg oddechowych.</a:t>
            </a:r>
          </a:p>
        </p:txBody>
      </p:sp>
      <p:sp>
        <p:nvSpPr>
          <p:cNvPr id="20" name="Symbol zastępczy zawartości 2">
            <a:extLst>
              <a:ext uri="{FF2B5EF4-FFF2-40B4-BE49-F238E27FC236}">
                <a16:creationId xmlns:a16="http://schemas.microsoft.com/office/drawing/2014/main" id="{75C23B66-B510-4B44-AC1C-274A1B837D68}"/>
              </a:ext>
            </a:extLst>
          </p:cNvPr>
          <p:cNvSpPr txBox="1">
            <a:spLocks/>
          </p:cNvSpPr>
          <p:nvPr/>
        </p:nvSpPr>
        <p:spPr>
          <a:xfrm>
            <a:off x="897783" y="1503702"/>
            <a:ext cx="8807600" cy="424811"/>
          </a:xfrm>
          <a:prstGeom prst="rect">
            <a:avLst/>
          </a:prstGeom>
          <a:solidFill>
            <a:schemeClr val="bg2">
              <a:lumMod val="40000"/>
              <a:lumOff val="60000"/>
              <a:alpha val="2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Jeśli substancje chemiczne znalazły się na ciele to intensywnie spłucz je wodą.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13643D7E-CC81-CC97-D38F-0EC98878A663}"/>
              </a:ext>
            </a:extLst>
          </p:cNvPr>
          <p:cNvSpPr txBox="1">
            <a:spLocks/>
          </p:cNvSpPr>
          <p:nvPr/>
        </p:nvSpPr>
        <p:spPr>
          <a:xfrm>
            <a:off x="897780" y="287810"/>
            <a:ext cx="8807603" cy="424811"/>
          </a:xfrm>
          <a:prstGeom prst="rect">
            <a:avLst/>
          </a:prstGeom>
          <a:solidFill>
            <a:schemeClr val="bg2">
              <a:lumMod val="40000"/>
              <a:lumOff val="60000"/>
              <a:alpha val="2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b="0" i="0">
                <a:latin typeface="+mj-lt"/>
                <a:ea typeface="+mj-ea"/>
                <a:cs typeface="+mj-cs"/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>
                <a:latin typeface="+mj-lt"/>
                <a:ea typeface="+mj-ea"/>
                <a:cs typeface="+mj-cs"/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pl-PL" dirty="0"/>
              <a:t>Jeśli substancje chemiczne dostały się na odzież to natychmiast je zdejmij.</a:t>
            </a: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644F8385-ED51-072C-DEF8-A2E55F70405F}"/>
              </a:ext>
            </a:extLst>
          </p:cNvPr>
          <p:cNvSpPr txBox="1">
            <a:spLocks/>
          </p:cNvSpPr>
          <p:nvPr/>
        </p:nvSpPr>
        <p:spPr>
          <a:xfrm>
            <a:off x="4607472" y="3004189"/>
            <a:ext cx="1388217" cy="424811"/>
          </a:xfrm>
          <a:prstGeom prst="rect">
            <a:avLst/>
          </a:prstGeom>
          <a:solidFill>
            <a:schemeClr val="bg2">
              <a:lumMod val="40000"/>
              <a:lumOff val="60000"/>
              <a:alpha val="2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PYTANIA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843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20" grpId="0" animBg="1"/>
      <p:bldP spid="7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521407_TF78884036_Win32.potx  -  ostatnio zapisany przez użytkownika" id="{EFB4EE66-BAD7-4F99-97DF-7903020E32FF}" vid="{94670D5D-A119-4AF2-9B7F-EDF1AEE5371E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C30393A-FEC6-4A44-9E4A-6EA49F1F7D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16958A-754B-4396-9457-FD7A427A37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8C88F1-1664-415F-AFCE-F6CF4580981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Motyw cyfrowy</Template>
  <TotalTime>710</TotalTime>
  <Words>657</Words>
  <Application>Microsoft Office PowerPoint</Application>
  <PresentationFormat>Panoramiczny</PresentationFormat>
  <Paragraphs>73</Paragraphs>
  <Slides>9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Calibri</vt:lpstr>
      <vt:lpstr>Century Gothic</vt:lpstr>
      <vt:lpstr>Times New Roman</vt:lpstr>
      <vt:lpstr>Wingdings 3</vt:lpstr>
      <vt:lpstr>Jon</vt:lpstr>
      <vt:lpstr>PIERWSZA POMOC</vt:lpstr>
      <vt:lpstr>Prezentacja programu PowerPoint</vt:lpstr>
      <vt:lpstr>Prezentacja programu PowerPoint</vt:lpstr>
      <vt:lpstr>Prezentacja programu PowerPoint</vt:lpstr>
      <vt:lpstr>WYPADEK DROGOWY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STRONA INTERNETOWA</dc:title>
  <dc:creator>Piotr Deska</dc:creator>
  <cp:lastModifiedBy>Piotr Deska</cp:lastModifiedBy>
  <cp:revision>66</cp:revision>
  <dcterms:created xsi:type="dcterms:W3CDTF">2021-10-28T17:13:43Z</dcterms:created>
  <dcterms:modified xsi:type="dcterms:W3CDTF">2024-09-11T22:08:02Z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